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3"/>
  </p:notesMasterIdLst>
  <p:sldIdLst>
    <p:sldId id="256" r:id="rId5"/>
    <p:sldId id="286" r:id="rId6"/>
    <p:sldId id="343" r:id="rId7"/>
    <p:sldId id="288" r:id="rId8"/>
    <p:sldId id="344" r:id="rId9"/>
    <p:sldId id="289" r:id="rId10"/>
    <p:sldId id="261" r:id="rId11"/>
    <p:sldId id="259" r:id="rId12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EEEE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9F1EFED-4FD8-46D4-85C1-1FB8B84DEA9F}" v="1" dt="2024-09-16T13:25:02.46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Stijl, gemiddeld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32" autoAdjust="0"/>
    <p:restoredTop sz="94660"/>
  </p:normalViewPr>
  <p:slideViewPr>
    <p:cSldViewPr snapToGrid="0">
      <p:cViewPr varScale="1">
        <p:scale>
          <a:sx n="159" d="100"/>
          <a:sy n="159" d="100"/>
        </p:scale>
        <p:origin x="150" y="11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ieter Bresters" userId="d30d9955-e363-46ba-b2a0-06bc24d6299f" providerId="ADAL" clId="{A960242E-138E-4DF2-A492-9073A409A254}"/>
    <pc:docChg chg="modSld">
      <pc:chgData name="Pieter Bresters" userId="d30d9955-e363-46ba-b2a0-06bc24d6299f" providerId="ADAL" clId="{A960242E-138E-4DF2-A492-9073A409A254}" dt="2024-05-27T08:16:07.965" v="8" actId="1076"/>
      <pc:docMkLst>
        <pc:docMk/>
      </pc:docMkLst>
      <pc:sldChg chg="modSp mod">
        <pc:chgData name="Pieter Bresters" userId="d30d9955-e363-46ba-b2a0-06bc24d6299f" providerId="ADAL" clId="{A960242E-138E-4DF2-A492-9073A409A254}" dt="2024-05-27T08:16:07.965" v="8" actId="1076"/>
        <pc:sldMkLst>
          <pc:docMk/>
          <pc:sldMk cId="1907346982" sldId="261"/>
        </pc:sldMkLst>
        <pc:spChg chg="mod">
          <ac:chgData name="Pieter Bresters" userId="d30d9955-e363-46ba-b2a0-06bc24d6299f" providerId="ADAL" clId="{A960242E-138E-4DF2-A492-9073A409A254}" dt="2024-05-27T08:16:07.965" v="8" actId="1076"/>
          <ac:spMkLst>
            <pc:docMk/>
            <pc:sldMk cId="1907346982" sldId="261"/>
            <ac:spMk id="10" creationId="{54A38066-EE59-139C-5A9A-EB7D25BD2E7D}"/>
          </ac:spMkLst>
        </pc:spChg>
      </pc:sldChg>
    </pc:docChg>
  </pc:docChgLst>
  <pc:docChgLst>
    <pc:chgData name="Pieter Bresters" userId="d30d9955-e363-46ba-b2a0-06bc24d6299f" providerId="ADAL" clId="{3ABC5094-599A-49D0-8D74-466199E83679}"/>
    <pc:docChg chg="modSld">
      <pc:chgData name="Pieter Bresters" userId="d30d9955-e363-46ba-b2a0-06bc24d6299f" providerId="ADAL" clId="{3ABC5094-599A-49D0-8D74-466199E83679}" dt="2024-07-16T15:04:59.484" v="47" actId="20577"/>
      <pc:docMkLst>
        <pc:docMk/>
      </pc:docMkLst>
      <pc:sldChg chg="modSp mod">
        <pc:chgData name="Pieter Bresters" userId="d30d9955-e363-46ba-b2a0-06bc24d6299f" providerId="ADAL" clId="{3ABC5094-599A-49D0-8D74-466199E83679}" dt="2024-07-16T15:04:59.484" v="47" actId="20577"/>
        <pc:sldMkLst>
          <pc:docMk/>
          <pc:sldMk cId="1730279639" sldId="256"/>
        </pc:sldMkLst>
        <pc:spChg chg="mod">
          <ac:chgData name="Pieter Bresters" userId="d30d9955-e363-46ba-b2a0-06bc24d6299f" providerId="ADAL" clId="{3ABC5094-599A-49D0-8D74-466199E83679}" dt="2024-07-16T15:04:59.484" v="47" actId="20577"/>
          <ac:spMkLst>
            <pc:docMk/>
            <pc:sldMk cId="1730279639" sldId="256"/>
            <ac:spMk id="2" creationId="{FCFFAA35-54A9-2F3B-B0B5-15B9E9B65E0E}"/>
          </ac:spMkLst>
        </pc:spChg>
        <pc:spChg chg="mod">
          <ac:chgData name="Pieter Bresters" userId="d30d9955-e363-46ba-b2a0-06bc24d6299f" providerId="ADAL" clId="{3ABC5094-599A-49D0-8D74-466199E83679}" dt="2024-07-16T15:04:39.030" v="34" actId="20577"/>
          <ac:spMkLst>
            <pc:docMk/>
            <pc:sldMk cId="1730279639" sldId="256"/>
            <ac:spMk id="5" creationId="{70269E31-8424-519E-A74C-0E96976EA105}"/>
          </ac:spMkLst>
        </pc:spChg>
      </pc:sldChg>
    </pc:docChg>
  </pc:docChgLst>
  <pc:docChgLst>
    <pc:chgData name="Linda van den Brink" userId="2f859a7f-80bc-4754-98a7-9b3662e81b8f" providerId="ADAL" clId="{09F1EFED-4FD8-46D4-85C1-1FB8B84DEA9F}"/>
    <pc:docChg chg="addSld delSld modSld sldOrd">
      <pc:chgData name="Linda van den Brink" userId="2f859a7f-80bc-4754-98a7-9b3662e81b8f" providerId="ADAL" clId="{09F1EFED-4FD8-46D4-85C1-1FB8B84DEA9F}" dt="2024-09-16T13:25:55.645" v="27" actId="20577"/>
      <pc:docMkLst>
        <pc:docMk/>
      </pc:docMkLst>
      <pc:sldChg chg="modSp add del mod ord">
        <pc:chgData name="Linda van den Brink" userId="2f859a7f-80bc-4754-98a7-9b3662e81b8f" providerId="ADAL" clId="{09F1EFED-4FD8-46D4-85C1-1FB8B84DEA9F}" dt="2024-09-16T13:25:55.645" v="27" actId="20577"/>
        <pc:sldMkLst>
          <pc:docMk/>
          <pc:sldMk cId="1565547396" sldId="288"/>
        </pc:sldMkLst>
        <pc:spChg chg="mod">
          <ac:chgData name="Linda van den Brink" userId="2f859a7f-80bc-4754-98a7-9b3662e81b8f" providerId="ADAL" clId="{09F1EFED-4FD8-46D4-85C1-1FB8B84DEA9F}" dt="2024-09-16T13:25:55.645" v="27" actId="20577"/>
          <ac:spMkLst>
            <pc:docMk/>
            <pc:sldMk cId="1565547396" sldId="288"/>
            <ac:spMk id="3" creationId="{5A93E8A5-DF38-39B5-4A56-EC8C610D57CF}"/>
          </ac:spMkLst>
        </pc:spChg>
      </pc:sldChg>
    </pc:docChg>
  </pc:docChgLst>
  <pc:docChgLst>
    <pc:chgData name="Linda van den Brink" userId="2f859a7f-80bc-4754-98a7-9b3662e81b8f" providerId="ADAL" clId="{B4BACE98-D7F5-450A-BE29-1F4A41EE8DB7}"/>
    <pc:docChg chg="undo redo custSel addSld modSld">
      <pc:chgData name="Linda van den Brink" userId="2f859a7f-80bc-4754-98a7-9b3662e81b8f" providerId="ADAL" clId="{B4BACE98-D7F5-450A-BE29-1F4A41EE8DB7}" dt="2024-04-08T12:12:53.212" v="827" actId="20577"/>
      <pc:docMkLst>
        <pc:docMk/>
      </pc:docMkLst>
      <pc:sldChg chg="modSp mod">
        <pc:chgData name="Linda van den Brink" userId="2f859a7f-80bc-4754-98a7-9b3662e81b8f" providerId="ADAL" clId="{B4BACE98-D7F5-450A-BE29-1F4A41EE8DB7}" dt="2024-04-08T12:02:28.356" v="371" actId="20577"/>
        <pc:sldMkLst>
          <pc:docMk/>
          <pc:sldMk cId="1907346982" sldId="261"/>
        </pc:sldMkLst>
        <pc:spChg chg="mod">
          <ac:chgData name="Linda van den Brink" userId="2f859a7f-80bc-4754-98a7-9b3662e81b8f" providerId="ADAL" clId="{B4BACE98-D7F5-450A-BE29-1F4A41EE8DB7}" dt="2024-04-08T12:01:57.071" v="359" actId="404"/>
          <ac:spMkLst>
            <pc:docMk/>
            <pc:sldMk cId="1907346982" sldId="261"/>
            <ac:spMk id="2" creationId="{412E1000-CBA6-2C07-2AC2-317CECE2CDCC}"/>
          </ac:spMkLst>
        </pc:spChg>
        <pc:spChg chg="mod">
          <ac:chgData name="Linda van den Brink" userId="2f859a7f-80bc-4754-98a7-9b3662e81b8f" providerId="ADAL" clId="{B4BACE98-D7F5-450A-BE29-1F4A41EE8DB7}" dt="2024-04-08T12:02:28.356" v="371" actId="20577"/>
          <ac:spMkLst>
            <pc:docMk/>
            <pc:sldMk cId="1907346982" sldId="261"/>
            <ac:spMk id="3" creationId="{A5EACA82-1B02-6777-DAAE-B12330BD8B8E}"/>
          </ac:spMkLst>
        </pc:spChg>
      </pc:sldChg>
      <pc:sldChg chg="modSp mod">
        <pc:chgData name="Linda van den Brink" userId="2f859a7f-80bc-4754-98a7-9b3662e81b8f" providerId="ADAL" clId="{B4BACE98-D7F5-450A-BE29-1F4A41EE8DB7}" dt="2024-04-08T11:55:56.546" v="326" actId="27636"/>
        <pc:sldMkLst>
          <pc:docMk/>
          <pc:sldMk cId="1565547396" sldId="288"/>
        </pc:sldMkLst>
        <pc:spChg chg="mod">
          <ac:chgData name="Linda van den Brink" userId="2f859a7f-80bc-4754-98a7-9b3662e81b8f" providerId="ADAL" clId="{B4BACE98-D7F5-450A-BE29-1F4A41EE8DB7}" dt="2024-04-08T11:55:56.546" v="326" actId="27636"/>
          <ac:spMkLst>
            <pc:docMk/>
            <pc:sldMk cId="1565547396" sldId="288"/>
            <ac:spMk id="3" creationId="{5A93E8A5-DF38-39B5-4A56-EC8C610D57CF}"/>
          </ac:spMkLst>
        </pc:spChg>
      </pc:sldChg>
      <pc:sldChg chg="addSp delSp modSp mod">
        <pc:chgData name="Linda van den Brink" userId="2f859a7f-80bc-4754-98a7-9b3662e81b8f" providerId="ADAL" clId="{B4BACE98-D7F5-450A-BE29-1F4A41EE8DB7}" dt="2024-04-08T12:06:31.826" v="438" actId="1076"/>
        <pc:sldMkLst>
          <pc:docMk/>
          <pc:sldMk cId="197954118" sldId="343"/>
        </pc:sldMkLst>
        <pc:spChg chg="mod">
          <ac:chgData name="Linda van den Brink" userId="2f859a7f-80bc-4754-98a7-9b3662e81b8f" providerId="ADAL" clId="{B4BACE98-D7F5-450A-BE29-1F4A41EE8DB7}" dt="2024-04-08T12:03:50.711" v="372" actId="14100"/>
          <ac:spMkLst>
            <pc:docMk/>
            <pc:sldMk cId="197954118" sldId="343"/>
            <ac:spMk id="5" creationId="{FC1A04B3-DBB8-004D-B853-3DE16A357026}"/>
          </ac:spMkLst>
        </pc:spChg>
        <pc:spChg chg="mod">
          <ac:chgData name="Linda van den Brink" userId="2f859a7f-80bc-4754-98a7-9b3662e81b8f" providerId="ADAL" clId="{B4BACE98-D7F5-450A-BE29-1F4A41EE8DB7}" dt="2024-04-08T12:03:54.988" v="373" actId="1076"/>
          <ac:spMkLst>
            <pc:docMk/>
            <pc:sldMk cId="197954118" sldId="343"/>
            <ac:spMk id="6" creationId="{06F27793-A81E-D242-BEBA-A982BFF39E56}"/>
          </ac:spMkLst>
        </pc:spChg>
        <pc:spChg chg="mod">
          <ac:chgData name="Linda van den Brink" userId="2f859a7f-80bc-4754-98a7-9b3662e81b8f" providerId="ADAL" clId="{B4BACE98-D7F5-450A-BE29-1F4A41EE8DB7}" dt="2024-04-08T12:04:17.771" v="377" actId="1076"/>
          <ac:spMkLst>
            <pc:docMk/>
            <pc:sldMk cId="197954118" sldId="343"/>
            <ac:spMk id="17" creationId="{309CA6A6-0C27-912D-E9DD-F8C2937AF1EF}"/>
          </ac:spMkLst>
        </pc:spChg>
        <pc:spChg chg="mod topLvl">
          <ac:chgData name="Linda van den Brink" userId="2f859a7f-80bc-4754-98a7-9b3662e81b8f" providerId="ADAL" clId="{B4BACE98-D7F5-450A-BE29-1F4A41EE8DB7}" dt="2024-04-08T12:05:09.168" v="389" actId="164"/>
          <ac:spMkLst>
            <pc:docMk/>
            <pc:sldMk cId="197954118" sldId="343"/>
            <ac:spMk id="29" creationId="{5280AB07-1FE0-3348-9689-4C8AFF8F93FD}"/>
          </ac:spMkLst>
        </pc:spChg>
        <pc:spChg chg="add mod">
          <ac:chgData name="Linda van den Brink" userId="2f859a7f-80bc-4754-98a7-9b3662e81b8f" providerId="ADAL" clId="{B4BACE98-D7F5-450A-BE29-1F4A41EE8DB7}" dt="2024-04-08T12:06:26.447" v="436" actId="1076"/>
          <ac:spMkLst>
            <pc:docMk/>
            <pc:sldMk cId="197954118" sldId="343"/>
            <ac:spMk id="31" creationId="{60C6D47B-E790-D923-2E95-43632C7AFDF1}"/>
          </ac:spMkLst>
        </pc:spChg>
        <pc:spChg chg="mod">
          <ac:chgData name="Linda van den Brink" userId="2f859a7f-80bc-4754-98a7-9b3662e81b8f" providerId="ADAL" clId="{B4BACE98-D7F5-450A-BE29-1F4A41EE8DB7}" dt="2024-04-08T12:05:27.920" v="432" actId="20577"/>
          <ac:spMkLst>
            <pc:docMk/>
            <pc:sldMk cId="197954118" sldId="343"/>
            <ac:spMk id="43" creationId="{536C2EFC-29A7-74DE-1F66-92DA8030D654}"/>
          </ac:spMkLst>
        </pc:spChg>
        <pc:grpChg chg="mod">
          <ac:chgData name="Linda van den Brink" userId="2f859a7f-80bc-4754-98a7-9b3662e81b8f" providerId="ADAL" clId="{B4BACE98-D7F5-450A-BE29-1F4A41EE8DB7}" dt="2024-04-08T12:06:23.098" v="435" actId="1076"/>
          <ac:grpSpMkLst>
            <pc:docMk/>
            <pc:sldMk cId="197954118" sldId="343"/>
            <ac:grpSpMk id="2" creationId="{A34C7E22-88DF-4046-9CAF-9BE99D0935CB}"/>
          </ac:grpSpMkLst>
        </pc:grpChg>
        <pc:grpChg chg="mod">
          <ac:chgData name="Linda van den Brink" userId="2f859a7f-80bc-4754-98a7-9b3662e81b8f" providerId="ADAL" clId="{B4BACE98-D7F5-450A-BE29-1F4A41EE8DB7}" dt="2024-04-08T12:04:03.766" v="374" actId="1076"/>
          <ac:grpSpMkLst>
            <pc:docMk/>
            <pc:sldMk cId="197954118" sldId="343"/>
            <ac:grpSpMk id="37" creationId="{779FDF96-8340-2B44-924F-03B0047D38D7}"/>
          </ac:grpSpMkLst>
        </pc:grpChg>
        <pc:grpChg chg="mod">
          <ac:chgData name="Linda van den Brink" userId="2f859a7f-80bc-4754-98a7-9b3662e81b8f" providerId="ADAL" clId="{B4BACE98-D7F5-450A-BE29-1F4A41EE8DB7}" dt="2024-04-08T12:04:08.375" v="375" actId="1076"/>
          <ac:grpSpMkLst>
            <pc:docMk/>
            <pc:sldMk cId="197954118" sldId="343"/>
            <ac:grpSpMk id="38" creationId="{FC1FC89C-8F74-DB42-9D9F-522BB203C96D}"/>
          </ac:grpSpMkLst>
        </pc:grpChg>
        <pc:grpChg chg="mod">
          <ac:chgData name="Linda van den Brink" userId="2f859a7f-80bc-4754-98a7-9b3662e81b8f" providerId="ADAL" clId="{B4BACE98-D7F5-450A-BE29-1F4A41EE8DB7}" dt="2024-04-08T12:04:12.178" v="376" actId="1076"/>
          <ac:grpSpMkLst>
            <pc:docMk/>
            <pc:sldMk cId="197954118" sldId="343"/>
            <ac:grpSpMk id="39" creationId="{2E5277A3-0EE3-4445-9426-A2E7A18CA3BD}"/>
          </ac:grpSpMkLst>
        </pc:grpChg>
        <pc:grpChg chg="add mod">
          <ac:chgData name="Linda van den Brink" userId="2f859a7f-80bc-4754-98a7-9b3662e81b8f" providerId="ADAL" clId="{B4BACE98-D7F5-450A-BE29-1F4A41EE8DB7}" dt="2024-04-08T12:06:28.460" v="437" actId="1076"/>
          <ac:grpSpMkLst>
            <pc:docMk/>
            <pc:sldMk cId="197954118" sldId="343"/>
            <ac:grpSpMk id="40" creationId="{D632E441-724B-A947-91CF-9AD112AF9601}"/>
          </ac:grpSpMkLst>
        </pc:grpChg>
        <pc:grpChg chg="add mod">
          <ac:chgData name="Linda van den Brink" userId="2f859a7f-80bc-4754-98a7-9b3662e81b8f" providerId="ADAL" clId="{B4BACE98-D7F5-450A-BE29-1F4A41EE8DB7}" dt="2024-04-08T12:05:09.168" v="389" actId="164"/>
          <ac:grpSpMkLst>
            <pc:docMk/>
            <pc:sldMk cId="197954118" sldId="343"/>
            <ac:grpSpMk id="41" creationId="{DB3C395C-1C66-9604-0440-695525A9BAC5}"/>
          </ac:grpSpMkLst>
        </pc:grpChg>
        <pc:grpChg chg="add mod">
          <ac:chgData name="Linda van den Brink" userId="2f859a7f-80bc-4754-98a7-9b3662e81b8f" providerId="ADAL" clId="{B4BACE98-D7F5-450A-BE29-1F4A41EE8DB7}" dt="2024-04-08T12:05:17.969" v="391" actId="1076"/>
          <ac:grpSpMkLst>
            <pc:docMk/>
            <pc:sldMk cId="197954118" sldId="343"/>
            <ac:grpSpMk id="42" creationId="{AACAF55C-7AF6-4A39-F57F-CE7ED45F527D}"/>
          </ac:grpSpMkLst>
        </pc:grpChg>
        <pc:grpChg chg="del mod">
          <ac:chgData name="Linda van den Brink" userId="2f859a7f-80bc-4754-98a7-9b3662e81b8f" providerId="ADAL" clId="{B4BACE98-D7F5-450A-BE29-1F4A41EE8DB7}" dt="2024-04-08T12:04:59.903" v="386" actId="165"/>
          <ac:grpSpMkLst>
            <pc:docMk/>
            <pc:sldMk cId="197954118" sldId="343"/>
            <ac:grpSpMk id="53" creationId="{DF25A6C8-186D-CB45-9B12-1DD05CEF4512}"/>
          </ac:grpSpMkLst>
        </pc:grpChg>
        <pc:picChg chg="add mod">
          <ac:chgData name="Linda van den Brink" userId="2f859a7f-80bc-4754-98a7-9b3662e81b8f" providerId="ADAL" clId="{B4BACE98-D7F5-450A-BE29-1F4A41EE8DB7}" dt="2024-04-08T12:06:31.826" v="438" actId="1076"/>
          <ac:picMkLst>
            <pc:docMk/>
            <pc:sldMk cId="197954118" sldId="343"/>
            <ac:picMk id="23" creationId="{6A5BAB71-72CF-6795-5884-D98F000513AA}"/>
          </ac:picMkLst>
        </pc:picChg>
        <pc:picChg chg="mod">
          <ac:chgData name="Linda van den Brink" userId="2f859a7f-80bc-4754-98a7-9b3662e81b8f" providerId="ADAL" clId="{B4BACE98-D7F5-450A-BE29-1F4A41EE8DB7}" dt="2024-04-08T12:04:19.695" v="378" actId="1076"/>
          <ac:picMkLst>
            <pc:docMk/>
            <pc:sldMk cId="197954118" sldId="343"/>
            <ac:picMk id="26" creationId="{C08A0D8E-434E-38F5-6E0F-90D08ABF4CFF}"/>
          </ac:picMkLst>
        </pc:picChg>
        <pc:picChg chg="mod">
          <ac:chgData name="Linda van den Brink" userId="2f859a7f-80bc-4754-98a7-9b3662e81b8f" providerId="ADAL" clId="{B4BACE98-D7F5-450A-BE29-1F4A41EE8DB7}" dt="2024-04-08T12:05:15.881" v="390"/>
          <ac:picMkLst>
            <pc:docMk/>
            <pc:sldMk cId="197954118" sldId="343"/>
            <ac:picMk id="44" creationId="{D11062FB-96C5-360E-5165-E69993C406F5}"/>
          </ac:picMkLst>
        </pc:picChg>
        <pc:picChg chg="mod topLvl">
          <ac:chgData name="Linda van den Brink" userId="2f859a7f-80bc-4754-98a7-9b3662e81b8f" providerId="ADAL" clId="{B4BACE98-D7F5-450A-BE29-1F4A41EE8DB7}" dt="2024-04-08T12:06:13.859" v="434" actId="208"/>
          <ac:picMkLst>
            <pc:docMk/>
            <pc:sldMk cId="197954118" sldId="343"/>
            <ac:picMk id="46" creationId="{DC2A14C1-2538-4143-AB92-12E3775816DF}"/>
          </ac:picMkLst>
        </pc:picChg>
      </pc:sldChg>
      <pc:sldChg chg="modSp new mod">
        <pc:chgData name="Linda van den Brink" userId="2f859a7f-80bc-4754-98a7-9b3662e81b8f" providerId="ADAL" clId="{B4BACE98-D7F5-450A-BE29-1F4A41EE8DB7}" dt="2024-04-08T12:12:53.212" v="827" actId="20577"/>
        <pc:sldMkLst>
          <pc:docMk/>
          <pc:sldMk cId="1497585416" sldId="344"/>
        </pc:sldMkLst>
        <pc:spChg chg="mod">
          <ac:chgData name="Linda van den Brink" userId="2f859a7f-80bc-4754-98a7-9b3662e81b8f" providerId="ADAL" clId="{B4BACE98-D7F5-450A-BE29-1F4A41EE8DB7}" dt="2024-04-08T12:07:47.293" v="482" actId="20577"/>
          <ac:spMkLst>
            <pc:docMk/>
            <pc:sldMk cId="1497585416" sldId="344"/>
            <ac:spMk id="2" creationId="{5FFAF7AC-2FAD-9F0C-7B8E-78A30283FAC0}"/>
          </ac:spMkLst>
        </pc:spChg>
        <pc:spChg chg="mod">
          <ac:chgData name="Linda van den Brink" userId="2f859a7f-80bc-4754-98a7-9b3662e81b8f" providerId="ADAL" clId="{B4BACE98-D7F5-450A-BE29-1F4A41EE8DB7}" dt="2024-04-08T12:12:53.212" v="827" actId="20577"/>
          <ac:spMkLst>
            <pc:docMk/>
            <pc:sldMk cId="1497585416" sldId="344"/>
            <ac:spMk id="3" creationId="{84A58127-5F7D-D5FD-B935-DCEE3E901A03}"/>
          </ac:spMkLst>
        </pc:spChg>
      </pc:sldChg>
    </pc:docChg>
  </pc:docChgLst>
  <pc:docChgLst>
    <pc:chgData name="Linda van den Brink" userId="2f859a7f-80bc-4754-98a7-9b3662e81b8f" providerId="ADAL" clId="{6D3BE56F-CC1C-4530-8DD7-5B25CDAA3251}"/>
    <pc:docChg chg="undo redo custSel addSld delSld modSld">
      <pc:chgData name="Linda van den Brink" userId="2f859a7f-80bc-4754-98a7-9b3662e81b8f" providerId="ADAL" clId="{6D3BE56F-CC1C-4530-8DD7-5B25CDAA3251}" dt="2023-12-13T08:14:22.299" v="648" actId="1037"/>
      <pc:docMkLst>
        <pc:docMk/>
      </pc:docMkLst>
      <pc:sldChg chg="addSp delSp modSp mod">
        <pc:chgData name="Linda van den Brink" userId="2f859a7f-80bc-4754-98a7-9b3662e81b8f" providerId="ADAL" clId="{6D3BE56F-CC1C-4530-8DD7-5B25CDAA3251}" dt="2023-12-13T08:14:22.299" v="648" actId="1037"/>
        <pc:sldMkLst>
          <pc:docMk/>
          <pc:sldMk cId="1730279639" sldId="256"/>
        </pc:sldMkLst>
        <pc:picChg chg="add mod">
          <ac:chgData name="Linda van den Brink" userId="2f859a7f-80bc-4754-98a7-9b3662e81b8f" providerId="ADAL" clId="{6D3BE56F-CC1C-4530-8DD7-5B25CDAA3251}" dt="2023-12-13T08:14:22.299" v="648" actId="1037"/>
          <ac:picMkLst>
            <pc:docMk/>
            <pc:sldMk cId="1730279639" sldId="256"/>
            <ac:picMk id="6" creationId="{A47EE3B2-E428-141F-49EC-98F594C5A2C6}"/>
          </ac:picMkLst>
        </pc:picChg>
        <pc:picChg chg="del mod">
          <ac:chgData name="Linda van den Brink" userId="2f859a7f-80bc-4754-98a7-9b3662e81b8f" providerId="ADAL" clId="{6D3BE56F-CC1C-4530-8DD7-5B25CDAA3251}" dt="2023-12-13T08:14:16.822" v="584" actId="478"/>
          <ac:picMkLst>
            <pc:docMk/>
            <pc:sldMk cId="1730279639" sldId="256"/>
            <ac:picMk id="7" creationId="{813AF30B-1175-2DC9-3808-5947C9F3F516}"/>
          </ac:picMkLst>
        </pc:picChg>
      </pc:sldChg>
      <pc:sldChg chg="delSp modSp mod">
        <pc:chgData name="Linda van den Brink" userId="2f859a7f-80bc-4754-98a7-9b3662e81b8f" providerId="ADAL" clId="{6D3BE56F-CC1C-4530-8DD7-5B25CDAA3251}" dt="2023-12-12T13:44:19.620" v="580" actId="1076"/>
        <pc:sldMkLst>
          <pc:docMk/>
          <pc:sldMk cId="954531295" sldId="286"/>
        </pc:sldMkLst>
        <pc:spChg chg="mod">
          <ac:chgData name="Linda van den Brink" userId="2f859a7f-80bc-4754-98a7-9b3662e81b8f" providerId="ADAL" clId="{6D3BE56F-CC1C-4530-8DD7-5B25CDAA3251}" dt="2023-12-12T13:43:30.550" v="571" actId="1076"/>
          <ac:spMkLst>
            <pc:docMk/>
            <pc:sldMk cId="954531295" sldId="286"/>
            <ac:spMk id="17" creationId="{29E80FBB-E1B6-7E01-38CD-DD4FF507B0E2}"/>
          </ac:spMkLst>
        </pc:spChg>
        <pc:spChg chg="del">
          <ac:chgData name="Linda van den Brink" userId="2f859a7f-80bc-4754-98a7-9b3662e81b8f" providerId="ADAL" clId="{6D3BE56F-CC1C-4530-8DD7-5B25CDAA3251}" dt="2023-12-12T13:43:09.481" v="566" actId="478"/>
          <ac:spMkLst>
            <pc:docMk/>
            <pc:sldMk cId="954531295" sldId="286"/>
            <ac:spMk id="39" creationId="{D10B98D4-EB06-99A7-FC4D-2A25B78D7F89}"/>
          </ac:spMkLst>
        </pc:spChg>
        <pc:picChg chg="mod">
          <ac:chgData name="Linda van den Brink" userId="2f859a7f-80bc-4754-98a7-9b3662e81b8f" providerId="ADAL" clId="{6D3BE56F-CC1C-4530-8DD7-5B25CDAA3251}" dt="2023-12-12T13:44:19.620" v="580" actId="1076"/>
          <ac:picMkLst>
            <pc:docMk/>
            <pc:sldMk cId="954531295" sldId="286"/>
            <ac:picMk id="8" creationId="{8E65FCB9-236D-1A39-8F67-B2C7F13D37D1}"/>
          </ac:picMkLst>
        </pc:picChg>
        <pc:picChg chg="mod">
          <ac:chgData name="Linda van den Brink" userId="2f859a7f-80bc-4754-98a7-9b3662e81b8f" providerId="ADAL" clId="{6D3BE56F-CC1C-4530-8DD7-5B25CDAA3251}" dt="2023-12-12T13:44:08.653" v="576" actId="1076"/>
          <ac:picMkLst>
            <pc:docMk/>
            <pc:sldMk cId="954531295" sldId="286"/>
            <ac:picMk id="10" creationId="{6EB80989-534C-AE8C-EA0D-D684AA417332}"/>
          </ac:picMkLst>
        </pc:picChg>
        <pc:picChg chg="mod">
          <ac:chgData name="Linda van den Brink" userId="2f859a7f-80bc-4754-98a7-9b3662e81b8f" providerId="ADAL" clId="{6D3BE56F-CC1C-4530-8DD7-5B25CDAA3251}" dt="2023-12-12T13:43:23.262" v="569" actId="1076"/>
          <ac:picMkLst>
            <pc:docMk/>
            <pc:sldMk cId="954531295" sldId="286"/>
            <ac:picMk id="12" creationId="{655EC359-E556-E2BA-0868-F6730DFCD204}"/>
          </ac:picMkLst>
        </pc:picChg>
        <pc:picChg chg="mod">
          <ac:chgData name="Linda van den Brink" userId="2f859a7f-80bc-4754-98a7-9b3662e81b8f" providerId="ADAL" clId="{6D3BE56F-CC1C-4530-8DD7-5B25CDAA3251}" dt="2023-12-12T13:44:08.653" v="576" actId="1076"/>
          <ac:picMkLst>
            <pc:docMk/>
            <pc:sldMk cId="954531295" sldId="286"/>
            <ac:picMk id="14" creationId="{3E25BB99-89F6-6CC4-85C7-D14399BBDE8D}"/>
          </ac:picMkLst>
        </pc:picChg>
        <pc:picChg chg="mod">
          <ac:chgData name="Linda van den Brink" userId="2f859a7f-80bc-4754-98a7-9b3662e81b8f" providerId="ADAL" clId="{6D3BE56F-CC1C-4530-8DD7-5B25CDAA3251}" dt="2023-12-12T13:44:13.116" v="578" actId="1076"/>
          <ac:picMkLst>
            <pc:docMk/>
            <pc:sldMk cId="954531295" sldId="286"/>
            <ac:picMk id="16" creationId="{F3709341-1114-30AD-6260-825DEBC7C7D9}"/>
          </ac:picMkLst>
        </pc:picChg>
      </pc:sldChg>
      <pc:sldChg chg="addSp delSp modSp add mod">
        <pc:chgData name="Linda van den Brink" userId="2f859a7f-80bc-4754-98a7-9b3662e81b8f" providerId="ADAL" clId="{6D3BE56F-CC1C-4530-8DD7-5B25CDAA3251}" dt="2023-12-12T13:42:30.436" v="560" actId="1076"/>
        <pc:sldMkLst>
          <pc:docMk/>
          <pc:sldMk cId="197954118" sldId="343"/>
        </pc:sldMkLst>
        <pc:spChg chg="mod">
          <ac:chgData name="Linda van den Brink" userId="2f859a7f-80bc-4754-98a7-9b3662e81b8f" providerId="ADAL" clId="{6D3BE56F-CC1C-4530-8DD7-5B25CDAA3251}" dt="2023-12-12T13:37:24.831" v="32" actId="20577"/>
          <ac:spMkLst>
            <pc:docMk/>
            <pc:sldMk cId="197954118" sldId="343"/>
            <ac:spMk id="4" creationId="{74F53BAE-1628-214B-BF3E-83F4F5252D0F}"/>
          </ac:spMkLst>
        </pc:spChg>
        <pc:spChg chg="mod">
          <ac:chgData name="Linda van den Brink" userId="2f859a7f-80bc-4754-98a7-9b3662e81b8f" providerId="ADAL" clId="{6D3BE56F-CC1C-4530-8DD7-5B25CDAA3251}" dt="2023-12-12T13:42:06.454" v="444" actId="1076"/>
          <ac:spMkLst>
            <pc:docMk/>
            <pc:sldMk cId="197954118" sldId="343"/>
            <ac:spMk id="5" creationId="{FC1A04B3-DBB8-004D-B853-3DE16A357026}"/>
          </ac:spMkLst>
        </pc:spChg>
        <pc:spChg chg="add del mod">
          <ac:chgData name="Linda van den Brink" userId="2f859a7f-80bc-4754-98a7-9b3662e81b8f" providerId="ADAL" clId="{6D3BE56F-CC1C-4530-8DD7-5B25CDAA3251}" dt="2023-12-12T13:40:40.879" v="379"/>
          <ac:spMkLst>
            <pc:docMk/>
            <pc:sldMk cId="197954118" sldId="343"/>
            <ac:spMk id="15" creationId="{8B0492EB-026A-3FAB-0F9E-FA768FE17A14}"/>
          </ac:spMkLst>
        </pc:spChg>
        <pc:spChg chg="add mod">
          <ac:chgData name="Linda van den Brink" userId="2f859a7f-80bc-4754-98a7-9b3662e81b8f" providerId="ADAL" clId="{6D3BE56F-CC1C-4530-8DD7-5B25CDAA3251}" dt="2023-12-12T13:42:18.968" v="508" actId="1076"/>
          <ac:spMkLst>
            <pc:docMk/>
            <pc:sldMk cId="197954118" sldId="343"/>
            <ac:spMk id="17" creationId="{309CA6A6-0C27-912D-E9DD-F8C2937AF1EF}"/>
          </ac:spMkLst>
        </pc:spChg>
        <pc:spChg chg="mod">
          <ac:chgData name="Linda van den Brink" userId="2f859a7f-80bc-4754-98a7-9b3662e81b8f" providerId="ADAL" clId="{6D3BE56F-CC1C-4530-8DD7-5B25CDAA3251}" dt="2023-12-12T13:38:11.981" v="109" actId="14100"/>
          <ac:spMkLst>
            <pc:docMk/>
            <pc:sldMk cId="197954118" sldId="343"/>
            <ac:spMk id="27" creationId="{64A6BC10-276F-A845-94D8-FFBF7B0623B6}"/>
          </ac:spMkLst>
        </pc:spChg>
        <pc:spChg chg="mod">
          <ac:chgData name="Linda van den Brink" userId="2f859a7f-80bc-4754-98a7-9b3662e81b8f" providerId="ADAL" clId="{6D3BE56F-CC1C-4530-8DD7-5B25CDAA3251}" dt="2023-12-12T13:38:43.334" v="192" actId="404"/>
          <ac:spMkLst>
            <pc:docMk/>
            <pc:sldMk cId="197954118" sldId="343"/>
            <ac:spMk id="28" creationId="{B47A42BC-10A1-904D-B084-38DEBDF3A3C7}"/>
          </ac:spMkLst>
        </pc:spChg>
        <pc:spChg chg="mod">
          <ac:chgData name="Linda van den Brink" userId="2f859a7f-80bc-4754-98a7-9b3662e81b8f" providerId="ADAL" clId="{6D3BE56F-CC1C-4530-8DD7-5B25CDAA3251}" dt="2023-12-12T13:39:10.394" v="251" actId="404"/>
          <ac:spMkLst>
            <pc:docMk/>
            <pc:sldMk cId="197954118" sldId="343"/>
            <ac:spMk id="29" creationId="{5280AB07-1FE0-3348-9689-4C8AFF8F93FD}"/>
          </ac:spMkLst>
        </pc:spChg>
        <pc:spChg chg="mod">
          <ac:chgData name="Linda van den Brink" userId="2f859a7f-80bc-4754-98a7-9b3662e81b8f" providerId="ADAL" clId="{6D3BE56F-CC1C-4530-8DD7-5B25CDAA3251}" dt="2023-12-12T13:39:35.840" v="310" actId="404"/>
          <ac:spMkLst>
            <pc:docMk/>
            <pc:sldMk cId="197954118" sldId="343"/>
            <ac:spMk id="30" creationId="{720720C5-8F11-754B-889C-F9DB829A0C24}"/>
          </ac:spMkLst>
        </pc:spChg>
        <pc:grpChg chg="mod">
          <ac:chgData name="Linda van den Brink" userId="2f859a7f-80bc-4754-98a7-9b3662e81b8f" providerId="ADAL" clId="{6D3BE56F-CC1C-4530-8DD7-5B25CDAA3251}" dt="2023-12-12T13:39:39.563" v="311" actId="14100"/>
          <ac:grpSpMkLst>
            <pc:docMk/>
            <pc:sldMk cId="197954118" sldId="343"/>
            <ac:grpSpMk id="2" creationId="{A34C7E22-88DF-4046-9CAF-9BE99D0935CB}"/>
          </ac:grpSpMkLst>
        </pc:grpChg>
        <pc:grpChg chg="mod">
          <ac:chgData name="Linda van den Brink" userId="2f859a7f-80bc-4754-98a7-9b3662e81b8f" providerId="ADAL" clId="{6D3BE56F-CC1C-4530-8DD7-5B25CDAA3251}" dt="2023-12-12T13:42:15.902" v="506" actId="1076"/>
          <ac:grpSpMkLst>
            <pc:docMk/>
            <pc:sldMk cId="197954118" sldId="343"/>
            <ac:grpSpMk id="35" creationId="{24914079-C515-5040-826E-4EA6CA469410}"/>
          </ac:grpSpMkLst>
        </pc:grpChg>
        <pc:grpChg chg="mod">
          <ac:chgData name="Linda van den Brink" userId="2f859a7f-80bc-4754-98a7-9b3662e81b8f" providerId="ADAL" clId="{6D3BE56F-CC1C-4530-8DD7-5B25CDAA3251}" dt="2023-12-12T13:39:43.421" v="312" actId="1076"/>
          <ac:grpSpMkLst>
            <pc:docMk/>
            <pc:sldMk cId="197954118" sldId="343"/>
            <ac:grpSpMk id="53" creationId="{DF25A6C8-186D-CB45-9B12-1DD05CEF4512}"/>
          </ac:grpSpMkLst>
        </pc:grpChg>
        <pc:grpChg chg="mod">
          <ac:chgData name="Linda van den Brink" userId="2f859a7f-80bc-4754-98a7-9b3662e81b8f" providerId="ADAL" clId="{6D3BE56F-CC1C-4530-8DD7-5B25CDAA3251}" dt="2023-12-12T13:40:38.966" v="376" actId="1076"/>
          <ac:grpSpMkLst>
            <pc:docMk/>
            <pc:sldMk cId="197954118" sldId="343"/>
            <ac:grpSpMk id="56" creationId="{4B529102-A67D-8A4B-A3C0-0BF867F79BB7}"/>
          </ac:grpSpMkLst>
        </pc:grpChg>
        <pc:picChg chg="add mod">
          <ac:chgData name="Linda van den Brink" userId="2f859a7f-80bc-4754-98a7-9b3662e81b8f" providerId="ADAL" clId="{6D3BE56F-CC1C-4530-8DD7-5B25CDAA3251}" dt="2023-12-12T13:42:30.436" v="560" actId="1076"/>
          <ac:picMkLst>
            <pc:docMk/>
            <pc:sldMk cId="197954118" sldId="343"/>
            <ac:picMk id="26" creationId="{C08A0D8E-434E-38F5-6E0F-90D08ABF4CFF}"/>
          </ac:picMkLst>
        </pc:picChg>
      </pc:sldChg>
      <pc:sldChg chg="add del">
        <pc:chgData name="Linda van den Brink" userId="2f859a7f-80bc-4754-98a7-9b3662e81b8f" providerId="ADAL" clId="{6D3BE56F-CC1C-4530-8DD7-5B25CDAA3251}" dt="2023-12-12T13:40:26.806" v="314"/>
        <pc:sldMkLst>
          <pc:docMk/>
          <pc:sldMk cId="599375487" sldId="344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BA0BEC-D659-49A0-BDC1-7AED8DDA2204}" type="datetimeFigureOut">
              <a:rPr lang="nl-NL" smtClean="0"/>
              <a:t>16-9-2024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50CE13-1BEF-4160-AAFC-1156D47D2D20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418802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hyperlink" Target="https://www.geonovum.nl/" TargetMode="Externa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 foto standaard"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elijkbenige driehoek 8">
            <a:extLst>
              <a:ext uri="{FF2B5EF4-FFF2-40B4-BE49-F238E27FC236}">
                <a16:creationId xmlns:a16="http://schemas.microsoft.com/office/drawing/2014/main" id="{FBED7AAB-CDAA-72E0-3A43-540D621F3688}"/>
              </a:ext>
            </a:extLst>
          </p:cNvPr>
          <p:cNvSpPr/>
          <p:nvPr userDrawn="1"/>
        </p:nvSpPr>
        <p:spPr>
          <a:xfrm>
            <a:off x="1753986" y="4031673"/>
            <a:ext cx="5505341" cy="2826326"/>
          </a:xfrm>
          <a:prstGeom prst="triangle">
            <a:avLst/>
          </a:prstGeom>
          <a:solidFill>
            <a:schemeClr val="accent3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Vrije vorm: vorm 6">
            <a:extLst>
              <a:ext uri="{FF2B5EF4-FFF2-40B4-BE49-F238E27FC236}">
                <a16:creationId xmlns:a16="http://schemas.microsoft.com/office/drawing/2014/main" id="{91BD37D6-B25E-967C-E52E-4F31079526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5838825" cy="5842635"/>
          </a:xfrm>
          <a:custGeom>
            <a:avLst/>
            <a:gdLst>
              <a:gd name="connsiteX0" fmla="*/ 5841340 w 5841339"/>
              <a:gd name="connsiteY0" fmla="*/ 0 h 5841720"/>
              <a:gd name="connsiteX1" fmla="*/ 3301403 w 5841339"/>
              <a:gd name="connsiteY1" fmla="*/ 0 h 5841720"/>
              <a:gd name="connsiteX2" fmla="*/ 1655826 w 5841339"/>
              <a:gd name="connsiteY2" fmla="*/ 1645666 h 5841720"/>
              <a:gd name="connsiteX3" fmla="*/ 10268 w 5841339"/>
              <a:gd name="connsiteY3" fmla="*/ 0 h 5841720"/>
              <a:gd name="connsiteX4" fmla="*/ 0 w 5841339"/>
              <a:gd name="connsiteY4" fmla="*/ 0 h 5841720"/>
              <a:gd name="connsiteX5" fmla="*/ 0 w 5841339"/>
              <a:gd name="connsiteY5" fmla="*/ 5841721 h 5841720"/>
              <a:gd name="connsiteX6" fmla="*/ 5841340 w 5841339"/>
              <a:gd name="connsiteY6" fmla="*/ 0 h 5841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841339" h="5841720">
                <a:moveTo>
                  <a:pt x="5841340" y="0"/>
                </a:moveTo>
                <a:lnTo>
                  <a:pt x="3301403" y="0"/>
                </a:lnTo>
                <a:lnTo>
                  <a:pt x="1655826" y="1645666"/>
                </a:lnTo>
                <a:lnTo>
                  <a:pt x="10268" y="0"/>
                </a:lnTo>
                <a:lnTo>
                  <a:pt x="0" y="0"/>
                </a:lnTo>
                <a:lnTo>
                  <a:pt x="0" y="5841721"/>
                </a:lnTo>
                <a:lnTo>
                  <a:pt x="5841340" y="0"/>
                </a:lnTo>
                <a:close/>
              </a:path>
            </a:pathLst>
          </a:custGeom>
          <a:solidFill>
            <a:srgbClr val="0085C6">
              <a:alpha val="74902"/>
            </a:srgbClr>
          </a:solidFill>
          <a:ln w="12695" cap="flat">
            <a:noFill/>
            <a:prstDash val="solid"/>
            <a:miter/>
          </a:ln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nl-NL"/>
          </a:p>
        </p:txBody>
      </p:sp>
      <p:pic>
        <p:nvPicPr>
          <p:cNvPr id="11" name="ArtworkLogo">
            <a:extLst>
              <a:ext uri="{FF2B5EF4-FFF2-40B4-BE49-F238E27FC236}">
                <a16:creationId xmlns:a16="http://schemas.microsoft.com/office/drawing/2014/main" id="{38D7E1FD-7211-CAFB-5BBB-84396CB6CA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75617" y="5109583"/>
            <a:ext cx="2324793" cy="1185262"/>
          </a:xfrm>
          <a:prstGeom prst="rect">
            <a:avLst/>
          </a:prstGeom>
        </p:spPr>
      </p:pic>
      <p:sp>
        <p:nvSpPr>
          <p:cNvPr id="17" name="Tijdelijke aanduiding voor voettekst 16">
            <a:extLst>
              <a:ext uri="{FF2B5EF4-FFF2-40B4-BE49-F238E27FC236}">
                <a16:creationId xmlns:a16="http://schemas.microsoft.com/office/drawing/2014/main" id="{8646DEB4-B83C-06CE-1799-0319DAC6E1F8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>
          <a:xfrm>
            <a:off x="2411186" y="6858000"/>
            <a:ext cx="8588828" cy="365125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8" name="Tijdelijke aanduiding voor dianummer 17">
            <a:extLst>
              <a:ext uri="{FF2B5EF4-FFF2-40B4-BE49-F238E27FC236}">
                <a16:creationId xmlns:a16="http://schemas.microsoft.com/office/drawing/2014/main" id="{D343DFAA-0AA6-804A-1BC4-D7EE73A5FFD4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>
          <a:xfrm>
            <a:off x="11119757" y="6858000"/>
            <a:ext cx="768135" cy="365125"/>
          </a:xfrm>
        </p:spPr>
        <p:txBody>
          <a:bodyPr/>
          <a:lstStyle/>
          <a:p>
            <a:fld id="{A648B885-FF76-47CB-8BBD-27E7EBF07CA9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19" name="Titel 1">
            <a:extLst>
              <a:ext uri="{FF2B5EF4-FFF2-40B4-BE49-F238E27FC236}">
                <a16:creationId xmlns:a16="http://schemas.microsoft.com/office/drawing/2014/main" id="{586F5B8F-BAB6-359A-977A-F4B21FD04B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77012" y="423332"/>
            <a:ext cx="5976321" cy="2002965"/>
          </a:xfrm>
        </p:spPr>
        <p:txBody>
          <a:bodyPr anchor="b">
            <a:normAutofit/>
          </a:bodyPr>
          <a:lstStyle>
            <a:lvl1pPr algn="l">
              <a:defRPr sz="4800">
                <a:solidFill>
                  <a:schemeClr val="tx2"/>
                </a:solidFill>
                <a:effectLst/>
              </a:defRPr>
            </a:lvl1pPr>
          </a:lstStyle>
          <a:p>
            <a:r>
              <a:rPr lang="nl-NL"/>
              <a:t>Klik om stijl te bewerken</a:t>
            </a:r>
            <a:endParaRPr lang="nl-NL" dirty="0"/>
          </a:p>
        </p:txBody>
      </p:sp>
      <p:sp>
        <p:nvSpPr>
          <p:cNvPr id="20" name="Ondertitel 2">
            <a:extLst>
              <a:ext uri="{FF2B5EF4-FFF2-40B4-BE49-F238E27FC236}">
                <a16:creationId xmlns:a16="http://schemas.microsoft.com/office/drawing/2014/main" id="{8ADB84C1-0763-C4DB-A204-EC688351EC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77013" y="2518373"/>
            <a:ext cx="4826924" cy="1122074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nl-NL" dirty="0"/>
          </a:p>
        </p:txBody>
      </p:sp>
      <p:graphicFrame>
        <p:nvGraphicFramePr>
          <p:cNvPr id="21" name="Tabel 20">
            <a:extLst>
              <a:ext uri="{FF2B5EF4-FFF2-40B4-BE49-F238E27FC236}">
                <a16:creationId xmlns:a16="http://schemas.microsoft.com/office/drawing/2014/main" id="{CFD40A2F-D0A7-4CCB-E288-FB61135DB7CF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4543509"/>
              </p:ext>
            </p:extLst>
          </p:nvPr>
        </p:nvGraphicFramePr>
        <p:xfrm>
          <a:off x="5972723" y="3827205"/>
          <a:ext cx="647602" cy="8471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47602">
                  <a:extLst>
                    <a:ext uri="{9D8B030D-6E8A-4147-A177-3AD203B41FA5}">
                      <a16:colId xmlns:a16="http://schemas.microsoft.com/office/drawing/2014/main" val="1466305088"/>
                    </a:ext>
                  </a:extLst>
                </a:gridCol>
              </a:tblGrid>
              <a:tr h="282388">
                <a:tc>
                  <a:txBody>
                    <a:bodyPr/>
                    <a:lstStyle/>
                    <a:p>
                      <a:pPr algn="l"/>
                      <a:r>
                        <a:rPr lang="nl-NL" sz="1400" b="1" dirty="0">
                          <a:solidFill>
                            <a:schemeClr val="tx2"/>
                          </a:solidFill>
                          <a:effectLst/>
                          <a:latin typeface="+mj-lt"/>
                          <a:cs typeface="Segoe UI Semibold" panose="020B0702040204020203" pitchFamily="34" charset="0"/>
                        </a:rPr>
                        <a:t>Auteur</a:t>
                      </a:r>
                      <a:endParaRPr lang="nl-NL" sz="1400" b="1" dirty="0">
                        <a:solidFill>
                          <a:schemeClr val="tx2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0" marR="36000" marT="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68165"/>
                  </a:ext>
                </a:extLst>
              </a:tr>
              <a:tr h="282388">
                <a:tc>
                  <a:txBody>
                    <a:bodyPr/>
                    <a:lstStyle/>
                    <a:p>
                      <a:pPr algn="l"/>
                      <a:r>
                        <a:rPr lang="nl-NL" sz="1400" b="1" dirty="0">
                          <a:solidFill>
                            <a:schemeClr val="tx2"/>
                          </a:solidFill>
                          <a:effectLst/>
                          <a:latin typeface="+mj-lt"/>
                          <a:cs typeface="Segoe UI Semibold" panose="020B0702040204020203" pitchFamily="34" charset="0"/>
                        </a:rPr>
                        <a:t>Datum</a:t>
                      </a:r>
                      <a:endParaRPr lang="nl-NL" sz="1400" b="1" dirty="0">
                        <a:solidFill>
                          <a:schemeClr val="tx2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0" marR="36000" marT="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3549219"/>
                  </a:ext>
                </a:extLst>
              </a:tr>
              <a:tr h="282388">
                <a:tc>
                  <a:txBody>
                    <a:bodyPr/>
                    <a:lstStyle/>
                    <a:p>
                      <a:pPr algn="l"/>
                      <a:r>
                        <a:rPr lang="nl-NL" sz="1400" b="1" dirty="0">
                          <a:solidFill>
                            <a:schemeClr val="tx2"/>
                          </a:solidFill>
                          <a:effectLst/>
                          <a:latin typeface="+mj-lt"/>
                          <a:cs typeface="Segoe UI Semibold" panose="020B0702040204020203" pitchFamily="34" charset="0"/>
                        </a:rPr>
                        <a:t>Status</a:t>
                      </a:r>
                      <a:endParaRPr lang="nl-NL" sz="1400" b="1" dirty="0">
                        <a:solidFill>
                          <a:schemeClr val="tx2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0" marR="36000" marT="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0756723"/>
                  </a:ext>
                </a:extLst>
              </a:tr>
            </a:tbl>
          </a:graphicData>
        </a:graphic>
      </p:graphicFrame>
      <p:sp>
        <p:nvSpPr>
          <p:cNvPr id="22" name="Tijdelijke aanduiding voor tekst 6">
            <a:extLst>
              <a:ext uri="{FF2B5EF4-FFF2-40B4-BE49-F238E27FC236}">
                <a16:creationId xmlns:a16="http://schemas.microsoft.com/office/drawing/2014/main" id="{A98703A2-59B0-B71A-8C7B-748F07318C3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02096" y="3832745"/>
            <a:ext cx="2653506" cy="216000"/>
          </a:xfrm>
        </p:spPr>
        <p:txBody>
          <a:bodyPr anchor="ctr">
            <a:noAutofit/>
          </a:bodyPr>
          <a:lstStyle>
            <a:lvl1pPr marL="0" indent="0">
              <a:buNone/>
              <a:defRPr sz="1400">
                <a:solidFill>
                  <a:schemeClr val="tx2"/>
                </a:solidFill>
                <a:effectLst/>
                <a:latin typeface="+mj-lt"/>
              </a:defRPr>
            </a:lvl1pPr>
          </a:lstStyle>
          <a:p>
            <a:pPr lvl="0"/>
            <a:r>
              <a:rPr lang="nl-NL" dirty="0"/>
              <a:t>[Auteur]</a:t>
            </a:r>
          </a:p>
        </p:txBody>
      </p:sp>
      <p:sp>
        <p:nvSpPr>
          <p:cNvPr id="23" name="Tijdelijke aanduiding voor datum 15">
            <a:extLst>
              <a:ext uri="{FF2B5EF4-FFF2-40B4-BE49-F238E27FC236}">
                <a16:creationId xmlns:a16="http://schemas.microsoft.com/office/drawing/2014/main" id="{FDD0EF63-8153-77B2-C6BB-6D0CD7E89163}"/>
              </a:ext>
            </a:extLst>
          </p:cNvPr>
          <p:cNvSpPr>
            <a:spLocks noGrp="1"/>
          </p:cNvSpPr>
          <p:nvPr>
            <p:ph type="dt" sz="half" idx="22"/>
          </p:nvPr>
        </p:nvSpPr>
        <p:spPr>
          <a:xfrm>
            <a:off x="6602096" y="4105752"/>
            <a:ext cx="2653506" cy="216000"/>
          </a:xfrm>
        </p:spPr>
        <p:txBody>
          <a:bodyPr/>
          <a:lstStyle>
            <a:lvl1pPr>
              <a:defRPr lang="nl-NL" sz="1400" b="0" kern="1200" smtClean="0">
                <a:solidFill>
                  <a:schemeClr val="tx2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fld id="{A2D4CE28-2779-4906-957D-A173F7999FCA}" type="datetime1">
              <a:rPr lang="nl-NL" smtClean="0"/>
              <a:pPr/>
              <a:t>16-9-2024</a:t>
            </a:fld>
            <a:endParaRPr lang="nl-NL" dirty="0"/>
          </a:p>
        </p:txBody>
      </p:sp>
      <p:sp>
        <p:nvSpPr>
          <p:cNvPr id="24" name="Tijdelijke aanduiding voor tekst 6">
            <a:extLst>
              <a:ext uri="{FF2B5EF4-FFF2-40B4-BE49-F238E27FC236}">
                <a16:creationId xmlns:a16="http://schemas.microsoft.com/office/drawing/2014/main" id="{662ED5E9-8B1A-4354-7259-BBB669BB9B9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602096" y="4408262"/>
            <a:ext cx="2653506" cy="216000"/>
          </a:xfrm>
        </p:spPr>
        <p:txBody>
          <a:bodyPr anchor="ctr">
            <a:noAutofit/>
          </a:bodyPr>
          <a:lstStyle>
            <a:lvl1pPr marL="0" indent="0">
              <a:buNone/>
              <a:defRPr sz="1400">
                <a:solidFill>
                  <a:schemeClr val="tx2"/>
                </a:solidFill>
                <a:effectLst/>
                <a:latin typeface="+mj-lt"/>
              </a:defRPr>
            </a:lvl1pPr>
          </a:lstStyle>
          <a:p>
            <a:pPr lvl="0"/>
            <a:r>
              <a:rPr lang="nl-NL" dirty="0"/>
              <a:t>[Openbaar]</a:t>
            </a:r>
          </a:p>
        </p:txBody>
      </p:sp>
    </p:spTree>
    <p:extLst>
      <p:ext uri="{BB962C8B-B14F-4D97-AF65-F5344CB8AC3E}">
        <p14:creationId xmlns:p14="http://schemas.microsoft.com/office/powerpoint/2010/main" val="29398047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6C8B7F-8EAE-DFFE-3C9F-C75106A36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4A234CF-E505-C018-55A9-3F18862543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0038" y="1520825"/>
            <a:ext cx="5651500" cy="49323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8F7909C5-632E-90BD-3A91-D79DFB8F62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40464" y="1529616"/>
            <a:ext cx="5651500" cy="49323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4BEC6D9-4EE8-76E6-0339-AB3A98617E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2F211-4CA0-46C3-BAC9-237EE5A60786}" type="datetime1">
              <a:rPr lang="nl-NL" smtClean="0"/>
              <a:t>16-9-2024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A1FB164C-CDA8-CCEC-0F77-77468940A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BFC3D39-BA73-DF9B-C19E-88D5E8158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675086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6C8B7F-8EAE-DFFE-3C9F-C75106A36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039" y="1"/>
            <a:ext cx="5651499" cy="1280159"/>
          </a:xfrm>
        </p:spPr>
        <p:txBody>
          <a:bodyPr rIns="108000"/>
          <a:lstStyle/>
          <a:p>
            <a:r>
              <a:rPr lang="nl-NL"/>
              <a:t>Klik om stijl te bewerken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4A234CF-E505-C018-55A9-3F18862543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0038" y="1520825"/>
            <a:ext cx="5651498" cy="5187706"/>
          </a:xfrm>
        </p:spPr>
        <p:txBody>
          <a:bodyPr rIns="10800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4BEC6D9-4EE8-76E6-0339-AB3A98617E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0735" y="6953862"/>
            <a:ext cx="1981596" cy="184616"/>
          </a:xfrm>
        </p:spPr>
        <p:txBody>
          <a:bodyPr/>
          <a:lstStyle/>
          <a:p>
            <a:fld id="{E0A2F211-4CA0-46C3-BAC9-237EE5A60786}" type="datetime1">
              <a:rPr lang="nl-NL" smtClean="0"/>
              <a:t>16-9-2024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A1FB164C-CDA8-CCEC-0F77-77468940A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1187" y="6953862"/>
            <a:ext cx="8588828" cy="184616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BFC3D39-BA73-DF9B-C19E-88D5E8158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9758" y="6953862"/>
            <a:ext cx="768135" cy="184616"/>
          </a:xfrm>
        </p:spPr>
        <p:txBody>
          <a:bodyPr/>
          <a:lstStyle/>
          <a:p>
            <a:fld id="{A648B885-FF76-47CB-8BBD-27E7EBF07CA9}" type="slidenum">
              <a:rPr lang="nl-NL" smtClean="0"/>
              <a:t>‹#›</a:t>
            </a:fld>
            <a:endParaRPr lang="nl-NL"/>
          </a:p>
        </p:txBody>
      </p:sp>
      <p:sp>
        <p:nvSpPr>
          <p:cNvPr id="9" name="Tijdelijke aanduiding voor afbeelding 8">
            <a:extLst>
              <a:ext uri="{FF2B5EF4-FFF2-40B4-BE49-F238E27FC236}">
                <a16:creationId xmlns:a16="http://schemas.microsoft.com/office/drawing/2014/main" id="{1038B7A9-983C-A565-EC4B-ED55929A29E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</a:lstStyle>
          <a:p>
            <a:r>
              <a:rPr lang="nl-NL"/>
              <a:t>Klik op het pictogram als u een afbeelding wilt toevoegen</a:t>
            </a:r>
          </a:p>
        </p:txBody>
      </p:sp>
    </p:spTree>
    <p:extLst>
      <p:ext uri="{BB962C8B-B14F-4D97-AF65-F5344CB8AC3E}">
        <p14:creationId xmlns:p14="http://schemas.microsoft.com/office/powerpoint/2010/main" val="42661379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6C8B7F-8EAE-DFFE-3C9F-C75106A36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0464" y="1"/>
            <a:ext cx="5651499" cy="1280159"/>
          </a:xfrm>
        </p:spPr>
        <p:txBody>
          <a:bodyPr lIns="108000"/>
          <a:lstStyle/>
          <a:p>
            <a:r>
              <a:rPr lang="nl-NL"/>
              <a:t>Klik om stijl te bewerken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4A234CF-E505-C018-55A9-3F18862543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40463" y="1520825"/>
            <a:ext cx="5651500" cy="4932363"/>
          </a:xfrm>
        </p:spPr>
        <p:txBody>
          <a:bodyPr lIns="10800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4BEC6D9-4EE8-76E6-0339-AB3A98617E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0735" y="6909900"/>
            <a:ext cx="1981596" cy="184616"/>
          </a:xfrm>
        </p:spPr>
        <p:txBody>
          <a:bodyPr/>
          <a:lstStyle/>
          <a:p>
            <a:fld id="{E0A2F211-4CA0-46C3-BAC9-237EE5A60786}" type="datetime1">
              <a:rPr lang="nl-NL" smtClean="0"/>
              <a:t>16-9-2024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A1FB164C-CDA8-CCEC-0F77-77468940A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1187" y="6909900"/>
            <a:ext cx="8588828" cy="184616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BFC3D39-BA73-DF9B-C19E-88D5E8158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‹#›</a:t>
            </a:fld>
            <a:endParaRPr lang="nl-NL"/>
          </a:p>
        </p:txBody>
      </p:sp>
      <p:sp>
        <p:nvSpPr>
          <p:cNvPr id="10" name="Tijdelijke aanduiding voor afbeelding 8">
            <a:extLst>
              <a:ext uri="{FF2B5EF4-FFF2-40B4-BE49-F238E27FC236}">
                <a16:creationId xmlns:a16="http://schemas.microsoft.com/office/drawing/2014/main" id="{9FB750C7-4805-0ECC-3FA0-D2C3B878014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799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9702313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Inhoud van twee 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6C8B7F-8EAE-DFFE-3C9F-C75106A36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4A234CF-E505-C018-55A9-3F18862543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0038" y="1520825"/>
            <a:ext cx="5651500" cy="49323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8F7909C5-632E-90BD-3A91-D79DFB8F62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40464" y="1520824"/>
            <a:ext cx="5651500" cy="49323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4BEC6D9-4EE8-76E6-0339-AB3A98617E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2F211-4CA0-46C3-BAC9-237EE5A60786}" type="datetime1">
              <a:rPr lang="nl-NL" smtClean="0"/>
              <a:t>16-9-2024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A1FB164C-CDA8-CCEC-0F77-77468940A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BFC3D39-BA73-DF9B-C19E-88D5E8158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‹#›</a:t>
            </a:fld>
            <a:endParaRPr lang="nl-NL"/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AA4B9750-6228-FC32-2ECA-1DB369F716F0}"/>
              </a:ext>
            </a:extLst>
          </p:cNvPr>
          <p:cNvSpPr/>
          <p:nvPr userDrawn="1"/>
        </p:nvSpPr>
        <p:spPr>
          <a:xfrm>
            <a:off x="-1" y="0"/>
            <a:ext cx="180000" cy="68700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9" name="ArtworkLogo">
            <a:extLst>
              <a:ext uri="{FF2B5EF4-FFF2-40B4-BE49-F238E27FC236}">
                <a16:creationId xmlns:a16="http://schemas.microsoft.com/office/drawing/2014/main" id="{99569BF7-1D6F-9277-D1CE-2CCC6A1FEE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83929" y="303802"/>
            <a:ext cx="1629294" cy="830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5127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6C8B7F-8EAE-DFFE-3C9F-C75106A36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039" y="1"/>
            <a:ext cx="5651499" cy="1280159"/>
          </a:xfrm>
        </p:spPr>
        <p:txBody>
          <a:bodyPr rIns="108000"/>
          <a:lstStyle/>
          <a:p>
            <a:r>
              <a:rPr lang="nl-NL"/>
              <a:t>Klik om stijl te bewerken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4A234CF-E505-C018-55A9-3F18862543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0038" y="1520824"/>
            <a:ext cx="5651498" cy="5152537"/>
          </a:xfrm>
        </p:spPr>
        <p:txBody>
          <a:bodyPr rIns="10800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4BEC6D9-4EE8-76E6-0339-AB3A98617E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0735" y="6971445"/>
            <a:ext cx="1981596" cy="184616"/>
          </a:xfrm>
        </p:spPr>
        <p:txBody>
          <a:bodyPr/>
          <a:lstStyle/>
          <a:p>
            <a:fld id="{E0A2F211-4CA0-46C3-BAC9-237EE5A60786}" type="datetime1">
              <a:rPr lang="nl-NL" smtClean="0"/>
              <a:t>16-9-2024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A1FB164C-CDA8-CCEC-0F77-77468940A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1187" y="6971445"/>
            <a:ext cx="8588828" cy="184616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BFC3D39-BA73-DF9B-C19E-88D5E8158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9758" y="6971445"/>
            <a:ext cx="768135" cy="184616"/>
          </a:xfrm>
        </p:spPr>
        <p:txBody>
          <a:bodyPr/>
          <a:lstStyle/>
          <a:p>
            <a:fld id="{A648B885-FF76-47CB-8BBD-27E7EBF07CA9}" type="slidenum">
              <a:rPr lang="nl-NL" smtClean="0"/>
              <a:t>‹#›</a:t>
            </a:fld>
            <a:endParaRPr lang="nl-NL"/>
          </a:p>
        </p:txBody>
      </p:sp>
      <p:sp>
        <p:nvSpPr>
          <p:cNvPr id="9" name="Tijdelijke aanduiding voor afbeelding 8">
            <a:extLst>
              <a:ext uri="{FF2B5EF4-FFF2-40B4-BE49-F238E27FC236}">
                <a16:creationId xmlns:a16="http://schemas.microsoft.com/office/drawing/2014/main" id="{1038B7A9-983C-A565-EC4B-ED55929A29E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</a:lstStyle>
          <a:p>
            <a:r>
              <a:rPr lang="nl-NL"/>
              <a:t>Klik op het pictogram als u een afbeelding wilt toevoegen</a:t>
            </a:r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01697A7E-ACCE-5011-540F-ABCB2C8EB371}"/>
              </a:ext>
            </a:extLst>
          </p:cNvPr>
          <p:cNvSpPr/>
          <p:nvPr userDrawn="1"/>
        </p:nvSpPr>
        <p:spPr>
          <a:xfrm>
            <a:off x="-1" y="0"/>
            <a:ext cx="180000" cy="68700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4093863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6C8B7F-8EAE-DFFE-3C9F-C75106A36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0464" y="1"/>
            <a:ext cx="5651499" cy="1280159"/>
          </a:xfrm>
        </p:spPr>
        <p:txBody>
          <a:bodyPr lIns="108000"/>
          <a:lstStyle/>
          <a:p>
            <a:r>
              <a:rPr lang="nl-NL"/>
              <a:t>Klik om stijl te bewerken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4A234CF-E505-C018-55A9-3F18862543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40463" y="1520825"/>
            <a:ext cx="5651500" cy="4932363"/>
          </a:xfrm>
        </p:spPr>
        <p:txBody>
          <a:bodyPr lIns="10800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4BEC6D9-4EE8-76E6-0339-AB3A98617E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0735" y="6971456"/>
            <a:ext cx="1981596" cy="184616"/>
          </a:xfrm>
        </p:spPr>
        <p:txBody>
          <a:bodyPr/>
          <a:lstStyle/>
          <a:p>
            <a:fld id="{E0A2F211-4CA0-46C3-BAC9-237EE5A60786}" type="datetime1">
              <a:rPr lang="nl-NL" smtClean="0"/>
              <a:t>16-9-2024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A1FB164C-CDA8-CCEC-0F77-77468940A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1187" y="6971456"/>
            <a:ext cx="8588828" cy="184616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BFC3D39-BA73-DF9B-C19E-88D5E8158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‹#›</a:t>
            </a:fld>
            <a:endParaRPr lang="nl-NL"/>
          </a:p>
        </p:txBody>
      </p:sp>
      <p:sp>
        <p:nvSpPr>
          <p:cNvPr id="10" name="Tijdelijke aanduiding voor afbeelding 8">
            <a:extLst>
              <a:ext uri="{FF2B5EF4-FFF2-40B4-BE49-F238E27FC236}">
                <a16:creationId xmlns:a16="http://schemas.microsoft.com/office/drawing/2014/main" id="{9FB750C7-4805-0ECC-3FA0-D2C3B878014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</a:lstStyle>
          <a:p>
            <a:r>
              <a:rPr lang="nl-NL"/>
              <a:t>Klik op het pictogram als u een afbeelding wilt toevoegen</a:t>
            </a:r>
          </a:p>
        </p:txBody>
      </p:sp>
    </p:spTree>
    <p:extLst>
      <p:ext uri="{BB962C8B-B14F-4D97-AF65-F5344CB8AC3E}">
        <p14:creationId xmlns:p14="http://schemas.microsoft.com/office/powerpoint/2010/main" val="24240004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Inhoud van twe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afbeelding 8">
            <a:extLst>
              <a:ext uri="{FF2B5EF4-FFF2-40B4-BE49-F238E27FC236}">
                <a16:creationId xmlns:a16="http://schemas.microsoft.com/office/drawing/2014/main" id="{1038B7A9-983C-A565-EC4B-ED55929A29E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</a:lstStyle>
          <a:p>
            <a:r>
              <a:rPr lang="nl-NL"/>
              <a:t>Klik op het pictogram als u een afbeelding wilt toevoegen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86C8B7F-8EAE-DFFE-3C9F-C75106A36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039" y="1"/>
            <a:ext cx="5651499" cy="1280159"/>
          </a:xfrm>
        </p:spPr>
        <p:txBody>
          <a:bodyPr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4A234CF-E505-C018-55A9-3F18862543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0038" y="1520825"/>
            <a:ext cx="5651498" cy="457199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4BEC6D9-4EE8-76E6-0339-AB3A98617E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0735" y="6918696"/>
            <a:ext cx="1981596" cy="184616"/>
          </a:xfrm>
        </p:spPr>
        <p:txBody>
          <a:bodyPr/>
          <a:lstStyle/>
          <a:p>
            <a:fld id="{E0A2F211-4CA0-46C3-BAC9-237EE5A60786}" type="datetime1">
              <a:rPr lang="nl-NL" smtClean="0"/>
              <a:t>16-9-2024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A1FB164C-CDA8-CCEC-0F77-77468940A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1187" y="6918696"/>
            <a:ext cx="8588828" cy="184616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BFC3D39-BA73-DF9B-C19E-88D5E8158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9758" y="6918696"/>
            <a:ext cx="768135" cy="184616"/>
          </a:xfrm>
        </p:spPr>
        <p:txBody>
          <a:bodyPr/>
          <a:lstStyle/>
          <a:p>
            <a:fld id="{A648B885-FF76-47CB-8BBD-27E7EBF07CA9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831183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Inhoud van twe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afbeelding 8">
            <a:extLst>
              <a:ext uri="{FF2B5EF4-FFF2-40B4-BE49-F238E27FC236}">
                <a16:creationId xmlns:a16="http://schemas.microsoft.com/office/drawing/2014/main" id="{1038B7A9-983C-A565-EC4B-ED55929A29E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</a:lstStyle>
          <a:p>
            <a:r>
              <a:rPr lang="nl-NL"/>
              <a:t>Klik op het pictogram als u een afbeelding wilt toevoegen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86C8B7F-8EAE-DFFE-3C9F-C75106A36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039" y="1"/>
            <a:ext cx="5651499" cy="1280159"/>
          </a:xfrm>
        </p:spPr>
        <p:txBody>
          <a:bodyPr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4A234CF-E505-C018-55A9-3F18862543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0038" y="1520825"/>
            <a:ext cx="5651498" cy="457199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4BEC6D9-4EE8-76E6-0339-AB3A98617E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0735" y="6909900"/>
            <a:ext cx="1981596" cy="184616"/>
          </a:xfrm>
        </p:spPr>
        <p:txBody>
          <a:bodyPr/>
          <a:lstStyle/>
          <a:p>
            <a:fld id="{E0A2F211-4CA0-46C3-BAC9-237EE5A60786}" type="datetime1">
              <a:rPr lang="nl-NL" smtClean="0"/>
              <a:t>16-9-2024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A1FB164C-CDA8-CCEC-0F77-77468940A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1187" y="6909900"/>
            <a:ext cx="8588828" cy="184616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BFC3D39-BA73-DF9B-C19E-88D5E8158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9758" y="6909900"/>
            <a:ext cx="768135" cy="184616"/>
          </a:xfrm>
        </p:spPr>
        <p:txBody>
          <a:bodyPr/>
          <a:lstStyle/>
          <a:p>
            <a:fld id="{A648B885-FF76-47CB-8BBD-27E7EBF07CA9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8584610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Inhoud van twe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afbeelding 8">
            <a:extLst>
              <a:ext uri="{FF2B5EF4-FFF2-40B4-BE49-F238E27FC236}">
                <a16:creationId xmlns:a16="http://schemas.microsoft.com/office/drawing/2014/main" id="{1038B7A9-983C-A565-EC4B-ED55929A29E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</a:lstStyle>
          <a:p>
            <a:r>
              <a:rPr lang="nl-NL"/>
              <a:t>Klik op het pictogram als u een afbeelding wilt toevoegen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86C8B7F-8EAE-DFFE-3C9F-C75106A36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039" y="1"/>
            <a:ext cx="5651499" cy="1280159"/>
          </a:xfrm>
        </p:spPr>
        <p:txBody>
          <a:bodyPr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4A234CF-E505-C018-55A9-3F18862543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0038" y="1520825"/>
            <a:ext cx="5651498" cy="457199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4BEC6D9-4EE8-76E6-0339-AB3A98617E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0735" y="6892315"/>
            <a:ext cx="1981596" cy="184616"/>
          </a:xfrm>
        </p:spPr>
        <p:txBody>
          <a:bodyPr/>
          <a:lstStyle/>
          <a:p>
            <a:fld id="{E0A2F211-4CA0-46C3-BAC9-237EE5A60786}" type="datetime1">
              <a:rPr lang="nl-NL" smtClean="0"/>
              <a:t>16-9-2024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A1FB164C-CDA8-CCEC-0F77-77468940A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1187" y="6892315"/>
            <a:ext cx="8588828" cy="184616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BFC3D39-BA73-DF9B-C19E-88D5E8158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9758" y="6892315"/>
            <a:ext cx="768135" cy="184616"/>
          </a:xfrm>
        </p:spPr>
        <p:txBody>
          <a:bodyPr/>
          <a:lstStyle/>
          <a:p>
            <a:fld id="{A648B885-FF76-47CB-8BBD-27E7EBF07CA9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62699836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 met thema'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6C8B7F-8EAE-DFFE-3C9F-C75106A36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4BEC6D9-4EE8-76E6-0339-AB3A98617E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5C2FD-3A9E-4FB6-9665-708E4478422C}" type="datetime1">
              <a:rPr lang="nl-NL" smtClean="0"/>
              <a:t>16-9-2024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A1FB164C-CDA8-CCEC-0F77-77468940A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BFC3D39-BA73-DF9B-C19E-88D5E8158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‹#›</a:t>
            </a:fld>
            <a:endParaRPr lang="nl-NL"/>
          </a:p>
        </p:txBody>
      </p:sp>
      <p:sp>
        <p:nvSpPr>
          <p:cNvPr id="11" name="Tijdelijke aanduiding voor tekst 8">
            <a:extLst>
              <a:ext uri="{FF2B5EF4-FFF2-40B4-BE49-F238E27FC236}">
                <a16:creationId xmlns:a16="http://schemas.microsoft.com/office/drawing/2014/main" id="{092EB4F2-6BF4-2A49-29B5-4F85BDB33D1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00037" y="3606827"/>
            <a:ext cx="3412305" cy="308785"/>
          </a:xfrm>
        </p:spPr>
        <p:txBody>
          <a:bodyPr lIns="0" rIns="0" anchor="ctr">
            <a:noAutofit/>
          </a:bodyPr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l-NL" dirty="0"/>
              <a:t>Titel</a:t>
            </a:r>
          </a:p>
        </p:txBody>
      </p:sp>
      <p:sp>
        <p:nvSpPr>
          <p:cNvPr id="14" name="Tijdelijke aanduiding voor tekst 15">
            <a:extLst>
              <a:ext uri="{FF2B5EF4-FFF2-40B4-BE49-F238E27FC236}">
                <a16:creationId xmlns:a16="http://schemas.microsoft.com/office/drawing/2014/main" id="{5037B0F5-CB2A-FC8C-6198-5AD67C9D783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20195" y="4112209"/>
            <a:ext cx="3391381" cy="2340979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lnSpc>
                <a:spcPct val="95000"/>
              </a:lnSpc>
              <a:buNone/>
              <a:defRPr sz="1200">
                <a:solidFill>
                  <a:schemeClr val="tx2"/>
                </a:solidFill>
              </a:defRPr>
            </a:lvl2pPr>
            <a:lvl3pPr marL="914400" indent="0">
              <a:lnSpc>
                <a:spcPct val="95000"/>
              </a:lnSpc>
              <a:buNone/>
              <a:defRPr sz="1100">
                <a:solidFill>
                  <a:schemeClr val="tx2"/>
                </a:solidFill>
              </a:defRPr>
            </a:lvl3pPr>
            <a:lvl4pPr marL="1371600" indent="0">
              <a:lnSpc>
                <a:spcPct val="95000"/>
              </a:lnSpc>
              <a:buNone/>
              <a:defRPr sz="1050">
                <a:solidFill>
                  <a:schemeClr val="tx2"/>
                </a:solidFill>
              </a:defRPr>
            </a:lvl4pPr>
            <a:lvl5pPr marL="1828800" indent="0">
              <a:lnSpc>
                <a:spcPct val="95000"/>
              </a:lnSpc>
              <a:buNone/>
              <a:defRPr sz="1050">
                <a:solidFill>
                  <a:schemeClr val="tx2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17" name="Tijdelijke aanduiding voor tekst 8">
            <a:extLst>
              <a:ext uri="{FF2B5EF4-FFF2-40B4-BE49-F238E27FC236}">
                <a16:creationId xmlns:a16="http://schemas.microsoft.com/office/drawing/2014/main" id="{BE0659CB-6E14-2168-A79C-393B3A523EE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500582" y="3604037"/>
            <a:ext cx="3391381" cy="308785"/>
          </a:xfrm>
        </p:spPr>
        <p:txBody>
          <a:bodyPr lIns="0" rIns="0" anchor="ctr">
            <a:noAutofit/>
          </a:bodyPr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l-NL" dirty="0"/>
              <a:t>Titel</a:t>
            </a:r>
          </a:p>
        </p:txBody>
      </p:sp>
      <p:sp>
        <p:nvSpPr>
          <p:cNvPr id="18" name="Tijdelijke aanduiding voor tekst 15">
            <a:extLst>
              <a:ext uri="{FF2B5EF4-FFF2-40B4-BE49-F238E27FC236}">
                <a16:creationId xmlns:a16="http://schemas.microsoft.com/office/drawing/2014/main" id="{A6D4F84C-3FA7-9394-9AAA-A500F44CE46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500355" y="4112209"/>
            <a:ext cx="3391381" cy="2340979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lnSpc>
                <a:spcPct val="95000"/>
              </a:lnSpc>
              <a:buNone/>
              <a:defRPr sz="1200">
                <a:solidFill>
                  <a:schemeClr val="tx2"/>
                </a:solidFill>
              </a:defRPr>
            </a:lvl2pPr>
            <a:lvl3pPr marL="914400" indent="0">
              <a:lnSpc>
                <a:spcPct val="95000"/>
              </a:lnSpc>
              <a:buNone/>
              <a:defRPr sz="1100">
                <a:solidFill>
                  <a:schemeClr val="tx2"/>
                </a:solidFill>
              </a:defRPr>
            </a:lvl3pPr>
            <a:lvl4pPr marL="1371600" indent="0">
              <a:lnSpc>
                <a:spcPct val="95000"/>
              </a:lnSpc>
              <a:buNone/>
              <a:defRPr sz="1050">
                <a:solidFill>
                  <a:schemeClr val="tx2"/>
                </a:solidFill>
              </a:defRPr>
            </a:lvl4pPr>
            <a:lvl5pPr marL="1828800" indent="0">
              <a:lnSpc>
                <a:spcPct val="95000"/>
              </a:lnSpc>
              <a:buNone/>
              <a:defRPr sz="1050">
                <a:solidFill>
                  <a:schemeClr val="tx2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19" name="Tijdelijke aanduiding voor tekst 8">
            <a:extLst>
              <a:ext uri="{FF2B5EF4-FFF2-40B4-BE49-F238E27FC236}">
                <a16:creationId xmlns:a16="http://schemas.microsoft.com/office/drawing/2014/main" id="{74A7EE85-3357-ABAF-D191-9DB06D4E2A4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400309" y="3614923"/>
            <a:ext cx="3391381" cy="308785"/>
          </a:xfrm>
        </p:spPr>
        <p:txBody>
          <a:bodyPr lIns="0" rIns="0" anchor="ctr">
            <a:noAutofit/>
          </a:bodyPr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l-NL" dirty="0"/>
              <a:t>Titel</a:t>
            </a:r>
          </a:p>
        </p:txBody>
      </p:sp>
      <p:sp>
        <p:nvSpPr>
          <p:cNvPr id="20" name="Tijdelijke aanduiding voor tekst 15">
            <a:extLst>
              <a:ext uri="{FF2B5EF4-FFF2-40B4-BE49-F238E27FC236}">
                <a16:creationId xmlns:a16="http://schemas.microsoft.com/office/drawing/2014/main" id="{A834E811-F800-B2BB-BC3E-B2936BEBBAF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400309" y="4112209"/>
            <a:ext cx="3442995" cy="2340979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lnSpc>
                <a:spcPct val="95000"/>
              </a:lnSpc>
              <a:buNone/>
              <a:defRPr sz="1200">
                <a:solidFill>
                  <a:schemeClr val="tx2"/>
                </a:solidFill>
              </a:defRPr>
            </a:lvl2pPr>
            <a:lvl3pPr marL="914400" indent="0">
              <a:lnSpc>
                <a:spcPct val="95000"/>
              </a:lnSpc>
              <a:buNone/>
              <a:defRPr sz="1100">
                <a:solidFill>
                  <a:schemeClr val="tx2"/>
                </a:solidFill>
              </a:defRPr>
            </a:lvl3pPr>
            <a:lvl4pPr marL="1371600" indent="0">
              <a:lnSpc>
                <a:spcPct val="95000"/>
              </a:lnSpc>
              <a:buNone/>
              <a:defRPr sz="1050">
                <a:solidFill>
                  <a:schemeClr val="tx2"/>
                </a:solidFill>
              </a:defRPr>
            </a:lvl4pPr>
            <a:lvl5pPr marL="1828800" indent="0">
              <a:lnSpc>
                <a:spcPct val="95000"/>
              </a:lnSpc>
              <a:buNone/>
              <a:defRPr sz="1050">
                <a:solidFill>
                  <a:schemeClr val="tx2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22" name="Tijdelijke aanduiding voor afbeelding 21">
            <a:extLst>
              <a:ext uri="{FF2B5EF4-FFF2-40B4-BE49-F238E27FC236}">
                <a16:creationId xmlns:a16="http://schemas.microsoft.com/office/drawing/2014/main" id="{1AAB14BD-6D7A-1F8E-0A43-628CE143A5B8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299270" y="1510538"/>
            <a:ext cx="3412305" cy="1918462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nl-NL" dirty="0"/>
          </a:p>
        </p:txBody>
      </p:sp>
      <p:sp>
        <p:nvSpPr>
          <p:cNvPr id="23" name="Tijdelijke aanduiding voor afbeelding 21">
            <a:extLst>
              <a:ext uri="{FF2B5EF4-FFF2-40B4-BE49-F238E27FC236}">
                <a16:creationId xmlns:a16="http://schemas.microsoft.com/office/drawing/2014/main" id="{43A54D3D-7CE2-6CA6-6477-72263150EAB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4400563" y="1520824"/>
            <a:ext cx="3390900" cy="189608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nl-NL" dirty="0"/>
          </a:p>
        </p:txBody>
      </p:sp>
      <p:sp>
        <p:nvSpPr>
          <p:cNvPr id="24" name="Tijdelijke aanduiding voor afbeelding 21">
            <a:extLst>
              <a:ext uri="{FF2B5EF4-FFF2-40B4-BE49-F238E27FC236}">
                <a16:creationId xmlns:a16="http://schemas.microsoft.com/office/drawing/2014/main" id="{6BAB077A-65C4-42E8-210F-E56864579A38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8501063" y="1520825"/>
            <a:ext cx="3390900" cy="1908176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5429860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6A9BEB-31D7-5990-1454-20C0B1CCB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3757902-BA75-F83A-A9CD-4A25079921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57200">
              <a:buFont typeface="Wingdings" panose="05000000000000000000" pitchFamily="2" charset="2"/>
              <a:buChar char="§"/>
              <a:defRPr/>
            </a:lvl1pPr>
            <a:lvl2pPr marL="800100" indent="-342900">
              <a:buFont typeface="Wingdings" panose="05000000000000000000" pitchFamily="2" charset="2"/>
              <a:buChar char="§"/>
              <a:defRPr/>
            </a:lvl2pPr>
            <a:lvl3pPr marL="1257300" indent="-342900">
              <a:buFont typeface="Wingdings" panose="05000000000000000000" pitchFamily="2" charset="2"/>
              <a:buChar char="§"/>
              <a:defRPr/>
            </a:lvl3pPr>
            <a:lvl4pPr marL="1657350" indent="-285750">
              <a:buFont typeface="Wingdings" panose="05000000000000000000" pitchFamily="2" charset="2"/>
              <a:buChar char="§"/>
              <a:defRPr/>
            </a:lvl4pPr>
            <a:lvl5pPr marL="2114550" indent="-28575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01B9DCB-6767-0FAB-4EEB-51B8FE43A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D8C46-45ED-4977-8DF5-FEAAF18B775F}" type="datetime1">
              <a:rPr lang="nl-NL" smtClean="0"/>
              <a:t>16-9-2024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3217A91C-110C-441A-26CF-15C3C7771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1616AD90-C02F-C9FA-46E8-39CDB2530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6174826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6A9BEB-31D7-5990-1454-20C0B1CCB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01B9DCB-6767-0FAB-4EEB-51B8FE43A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D8C46-45ED-4977-8DF5-FEAAF18B775F}" type="datetime1">
              <a:rPr lang="nl-NL" smtClean="0"/>
              <a:t>16-9-2024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3217A91C-110C-441A-26CF-15C3C7771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1616AD90-C02F-C9FA-46E8-39CDB2530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‹#›</a:t>
            </a:fld>
            <a:endParaRPr lang="nl-NL"/>
          </a:p>
        </p:txBody>
      </p:sp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34C0A1A6-72F3-0B92-4C73-E68902C2BD5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00039" y="1520826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 err="1"/>
              <a:t>Afbeelding</a:t>
            </a:r>
            <a:endParaRPr lang="fr-FR" dirty="0"/>
          </a:p>
        </p:txBody>
      </p:sp>
      <p:sp>
        <p:nvSpPr>
          <p:cNvPr id="9" name="Tijdelijke aanduiding voor tekst 3">
            <a:extLst>
              <a:ext uri="{FF2B5EF4-FFF2-40B4-BE49-F238E27FC236}">
                <a16:creationId xmlns:a16="http://schemas.microsoft.com/office/drawing/2014/main" id="{C819F858-9DE3-548D-8A0E-0F7AEABA908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562224" y="1520824"/>
            <a:ext cx="3389313" cy="493236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11" name="Tijdelijke aanduiding voor tekst 5">
            <a:extLst>
              <a:ext uri="{FF2B5EF4-FFF2-40B4-BE49-F238E27FC236}">
                <a16:creationId xmlns:a16="http://schemas.microsoft.com/office/drawing/2014/main" id="{DBED99CA-91B8-1548-5F03-07EF089CEDE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00460" y="3616323"/>
            <a:ext cx="2036762" cy="669925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 dirty="0"/>
              <a:t>Voornaam Achternaam</a:t>
            </a:r>
          </a:p>
        </p:txBody>
      </p:sp>
      <p:sp>
        <p:nvSpPr>
          <p:cNvPr id="13" name="Picture Placeholder 10">
            <a:extLst>
              <a:ext uri="{FF2B5EF4-FFF2-40B4-BE49-F238E27FC236}">
                <a16:creationId xmlns:a16="http://schemas.microsoft.com/office/drawing/2014/main" id="{5781FE0B-A698-85E7-8C44-C9D6FF2CF35E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240465" y="1520827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 err="1"/>
              <a:t>Afbeelding</a:t>
            </a:r>
            <a:endParaRPr lang="fr-FR" dirty="0"/>
          </a:p>
        </p:txBody>
      </p:sp>
      <p:sp>
        <p:nvSpPr>
          <p:cNvPr id="14" name="Tijdelijke aanduiding voor tekst 3">
            <a:extLst>
              <a:ext uri="{FF2B5EF4-FFF2-40B4-BE49-F238E27FC236}">
                <a16:creationId xmlns:a16="http://schemas.microsoft.com/office/drawing/2014/main" id="{2DB970C1-4D66-6D68-5008-5F90B69486D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502650" y="1520825"/>
            <a:ext cx="3389313" cy="4932363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15" name="Tijdelijke aanduiding voor tekst 5">
            <a:extLst>
              <a:ext uri="{FF2B5EF4-FFF2-40B4-BE49-F238E27FC236}">
                <a16:creationId xmlns:a16="http://schemas.microsoft.com/office/drawing/2014/main" id="{365D69B6-C0B9-262E-5A90-5383B291BB7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40886" y="3616324"/>
            <a:ext cx="2036762" cy="669925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 dirty="0"/>
              <a:t>Voornaam Achternaam</a:t>
            </a:r>
          </a:p>
        </p:txBody>
      </p:sp>
    </p:spTree>
    <p:extLst>
      <p:ext uri="{BB962C8B-B14F-4D97-AF65-F5344CB8AC3E}">
        <p14:creationId xmlns:p14="http://schemas.microsoft.com/office/powerpoint/2010/main" val="193756522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van vi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6A9BEB-31D7-5990-1454-20C0B1CCB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01B9DCB-6767-0FAB-4EEB-51B8FE43A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D8C46-45ED-4977-8DF5-FEAAF18B775F}" type="datetime1">
              <a:rPr lang="nl-NL" smtClean="0"/>
              <a:t>16-9-2024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3217A91C-110C-441A-26CF-15C3C7771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1616AD90-C02F-C9FA-46E8-39CDB2530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‹#›</a:t>
            </a:fld>
            <a:endParaRPr lang="nl-NL"/>
          </a:p>
        </p:txBody>
      </p:sp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34C0A1A6-72F3-0B92-4C73-E68902C2BD5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00039" y="1520826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 err="1"/>
              <a:t>Afbeelding</a:t>
            </a:r>
            <a:endParaRPr lang="fr-FR" dirty="0"/>
          </a:p>
        </p:txBody>
      </p:sp>
      <p:sp>
        <p:nvSpPr>
          <p:cNvPr id="11" name="Tijdelijke aanduiding voor tekst 5">
            <a:extLst>
              <a:ext uri="{FF2B5EF4-FFF2-40B4-BE49-F238E27FC236}">
                <a16:creationId xmlns:a16="http://schemas.microsoft.com/office/drawing/2014/main" id="{DBED99CA-91B8-1548-5F03-07EF089CEDE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00459" y="3537176"/>
            <a:ext cx="2649569" cy="493036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 dirty="0"/>
              <a:t>Voornaam Achternaam</a:t>
            </a:r>
          </a:p>
        </p:txBody>
      </p:sp>
      <p:sp>
        <p:nvSpPr>
          <p:cNvPr id="13" name="Picture Placeholder 10">
            <a:extLst>
              <a:ext uri="{FF2B5EF4-FFF2-40B4-BE49-F238E27FC236}">
                <a16:creationId xmlns:a16="http://schemas.microsoft.com/office/drawing/2014/main" id="{5781FE0B-A698-85E7-8C44-C9D6FF2CF35E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240465" y="1520827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 err="1"/>
              <a:t>Afbeelding</a:t>
            </a:r>
            <a:endParaRPr lang="fr-FR" dirty="0"/>
          </a:p>
        </p:txBody>
      </p:sp>
      <p:sp>
        <p:nvSpPr>
          <p:cNvPr id="15" name="Tijdelijke aanduiding voor tekst 5">
            <a:extLst>
              <a:ext uri="{FF2B5EF4-FFF2-40B4-BE49-F238E27FC236}">
                <a16:creationId xmlns:a16="http://schemas.microsoft.com/office/drawing/2014/main" id="{365D69B6-C0B9-262E-5A90-5383B291BB7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40885" y="3537177"/>
            <a:ext cx="2649569" cy="493036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 dirty="0"/>
              <a:t>Voornaam Achternaam</a:t>
            </a:r>
          </a:p>
        </p:txBody>
      </p:sp>
      <p:sp>
        <p:nvSpPr>
          <p:cNvPr id="12" name="Picture Placeholder 10">
            <a:extLst>
              <a:ext uri="{FF2B5EF4-FFF2-40B4-BE49-F238E27FC236}">
                <a16:creationId xmlns:a16="http://schemas.microsoft.com/office/drawing/2014/main" id="{555C4428-AE70-7C76-7E32-AF3B30C54399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3300338" y="1520824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 err="1"/>
              <a:t>Afbeelding</a:t>
            </a:r>
            <a:endParaRPr lang="fr-FR" dirty="0"/>
          </a:p>
        </p:txBody>
      </p:sp>
      <p:sp>
        <p:nvSpPr>
          <p:cNvPr id="16" name="Tijdelijke aanduiding voor tekst 5">
            <a:extLst>
              <a:ext uri="{FF2B5EF4-FFF2-40B4-BE49-F238E27FC236}">
                <a16:creationId xmlns:a16="http://schemas.microsoft.com/office/drawing/2014/main" id="{D42064C9-8132-541A-D245-134159C6D8D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00758" y="3537174"/>
            <a:ext cx="2649569" cy="493036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 dirty="0"/>
              <a:t>Voornaam Achternaam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D67C95A5-34B5-3F5B-8772-65F674F390F9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9180171" y="1520824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 err="1"/>
              <a:t>Afbeelding</a:t>
            </a:r>
            <a:endParaRPr lang="fr-FR" dirty="0"/>
          </a:p>
        </p:txBody>
      </p:sp>
      <p:sp>
        <p:nvSpPr>
          <p:cNvPr id="18" name="Tijdelijke aanduiding voor tekst 5">
            <a:extLst>
              <a:ext uri="{FF2B5EF4-FFF2-40B4-BE49-F238E27FC236}">
                <a16:creationId xmlns:a16="http://schemas.microsoft.com/office/drawing/2014/main" id="{9FA1F461-DD7A-654C-F840-2CF3817ACC9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180591" y="3537174"/>
            <a:ext cx="2649569" cy="493036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 dirty="0"/>
              <a:t>Voornaam Achternaam</a:t>
            </a:r>
          </a:p>
        </p:txBody>
      </p:sp>
      <p:sp>
        <p:nvSpPr>
          <p:cNvPr id="27" name="Tijdelijke aanduiding voor tekst 3">
            <a:extLst>
              <a:ext uri="{FF2B5EF4-FFF2-40B4-BE49-F238E27FC236}">
                <a16:creationId xmlns:a16="http://schemas.microsoft.com/office/drawing/2014/main" id="{7FD9F287-8C74-CCD2-B6D9-30A0651985C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00038" y="4109356"/>
            <a:ext cx="2649569" cy="234383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400"/>
            </a:lvl3pPr>
            <a:lvl4pPr marL="1371600" indent="0">
              <a:buNone/>
              <a:defRPr sz="12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28" name="Tijdelijke aanduiding voor tekst 3">
            <a:extLst>
              <a:ext uri="{FF2B5EF4-FFF2-40B4-BE49-F238E27FC236}">
                <a16:creationId xmlns:a16="http://schemas.microsoft.com/office/drawing/2014/main" id="{668A4254-8DED-4F6B-ACDC-4442FC9D542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3301969" y="4112481"/>
            <a:ext cx="2649569" cy="234383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400"/>
            </a:lvl3pPr>
            <a:lvl4pPr marL="1371600" indent="0">
              <a:buNone/>
              <a:defRPr sz="12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29" name="Tijdelijke aanduiding voor tekst 3">
            <a:extLst>
              <a:ext uri="{FF2B5EF4-FFF2-40B4-BE49-F238E27FC236}">
                <a16:creationId xmlns:a16="http://schemas.microsoft.com/office/drawing/2014/main" id="{6D5F1858-9EAA-1813-FA9A-8CEAD3E7437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240463" y="4109356"/>
            <a:ext cx="2649569" cy="234383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400"/>
            </a:lvl3pPr>
            <a:lvl4pPr marL="1371600" indent="0">
              <a:buNone/>
              <a:defRPr sz="12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30" name="Tijdelijke aanduiding voor tekst 3">
            <a:extLst>
              <a:ext uri="{FF2B5EF4-FFF2-40B4-BE49-F238E27FC236}">
                <a16:creationId xmlns:a16="http://schemas.microsoft.com/office/drawing/2014/main" id="{51E7A658-3083-3474-E913-CDF1BC152F7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180591" y="4109356"/>
            <a:ext cx="2649569" cy="234383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400"/>
            </a:lvl3pPr>
            <a:lvl4pPr marL="1371600" indent="0">
              <a:buNone/>
              <a:defRPr sz="12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92486697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van ac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6A9BEB-31D7-5990-1454-20C0B1CCB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01B9DCB-6767-0FAB-4EEB-51B8FE43A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D8C46-45ED-4977-8DF5-FEAAF18B775F}" type="datetime1">
              <a:rPr lang="nl-NL" smtClean="0"/>
              <a:t>16-9-2024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3217A91C-110C-441A-26CF-15C3C7771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1616AD90-C02F-C9FA-46E8-39CDB2530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‹#›</a:t>
            </a:fld>
            <a:endParaRPr lang="nl-NL"/>
          </a:p>
        </p:txBody>
      </p:sp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34C0A1A6-72F3-0B92-4C73-E68902C2BD5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00039" y="1520826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 err="1"/>
              <a:t>Afbeelding</a:t>
            </a:r>
            <a:endParaRPr lang="fr-FR" dirty="0"/>
          </a:p>
        </p:txBody>
      </p:sp>
      <p:sp>
        <p:nvSpPr>
          <p:cNvPr id="11" name="Tijdelijke aanduiding voor tekst 5">
            <a:extLst>
              <a:ext uri="{FF2B5EF4-FFF2-40B4-BE49-F238E27FC236}">
                <a16:creationId xmlns:a16="http://schemas.microsoft.com/office/drawing/2014/main" id="{DBED99CA-91B8-1548-5F03-07EF089CEDE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00459" y="3448675"/>
            <a:ext cx="2225027" cy="493036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 dirty="0"/>
              <a:t>Voornaam Achternaam</a:t>
            </a:r>
          </a:p>
        </p:txBody>
      </p:sp>
      <p:sp>
        <p:nvSpPr>
          <p:cNvPr id="33" name="Picture Placeholder 10">
            <a:extLst>
              <a:ext uri="{FF2B5EF4-FFF2-40B4-BE49-F238E27FC236}">
                <a16:creationId xmlns:a16="http://schemas.microsoft.com/office/drawing/2014/main" id="{83EAE987-BC6E-98C9-FEF9-B8DA8676FABF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3300338" y="1520826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 err="1"/>
              <a:t>Afbeelding</a:t>
            </a:r>
            <a:endParaRPr lang="fr-FR" dirty="0"/>
          </a:p>
        </p:txBody>
      </p:sp>
      <p:sp>
        <p:nvSpPr>
          <p:cNvPr id="34" name="Tijdelijke aanduiding voor tekst 5">
            <a:extLst>
              <a:ext uri="{FF2B5EF4-FFF2-40B4-BE49-F238E27FC236}">
                <a16:creationId xmlns:a16="http://schemas.microsoft.com/office/drawing/2014/main" id="{8551C47D-E760-81DA-BB12-1478E64BABB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00758" y="3448675"/>
            <a:ext cx="2225027" cy="493036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 dirty="0"/>
              <a:t>Voornaam Achternaam</a:t>
            </a:r>
          </a:p>
        </p:txBody>
      </p:sp>
      <p:sp>
        <p:nvSpPr>
          <p:cNvPr id="35" name="Picture Placeholder 10">
            <a:extLst>
              <a:ext uri="{FF2B5EF4-FFF2-40B4-BE49-F238E27FC236}">
                <a16:creationId xmlns:a16="http://schemas.microsoft.com/office/drawing/2014/main" id="{149D2ED7-BAF0-8CC7-E9A1-3715AF497467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299618" y="4190338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 err="1"/>
              <a:t>Afbeelding</a:t>
            </a:r>
            <a:endParaRPr lang="fr-FR" dirty="0"/>
          </a:p>
        </p:txBody>
      </p:sp>
      <p:sp>
        <p:nvSpPr>
          <p:cNvPr id="36" name="Tijdelijke aanduiding voor tekst 5">
            <a:extLst>
              <a:ext uri="{FF2B5EF4-FFF2-40B4-BE49-F238E27FC236}">
                <a16:creationId xmlns:a16="http://schemas.microsoft.com/office/drawing/2014/main" id="{2558DFFA-3F27-43D5-8CA0-4F3A0C5E710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00038" y="6126976"/>
            <a:ext cx="2225027" cy="335128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 dirty="0"/>
              <a:t>Voornaam Achternaam</a:t>
            </a:r>
          </a:p>
        </p:txBody>
      </p:sp>
      <p:sp>
        <p:nvSpPr>
          <p:cNvPr id="37" name="Picture Placeholder 10">
            <a:extLst>
              <a:ext uri="{FF2B5EF4-FFF2-40B4-BE49-F238E27FC236}">
                <a16:creationId xmlns:a16="http://schemas.microsoft.com/office/drawing/2014/main" id="{B293267C-B5A4-21D9-7809-72A130D12F57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3303378" y="4190338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 err="1"/>
              <a:t>Afbeelding</a:t>
            </a:r>
            <a:endParaRPr lang="fr-FR" dirty="0"/>
          </a:p>
        </p:txBody>
      </p:sp>
      <p:sp>
        <p:nvSpPr>
          <p:cNvPr id="38" name="Tijdelijke aanduiding voor tekst 5">
            <a:extLst>
              <a:ext uri="{FF2B5EF4-FFF2-40B4-BE49-F238E27FC236}">
                <a16:creationId xmlns:a16="http://schemas.microsoft.com/office/drawing/2014/main" id="{B403A794-923A-D330-5799-AF8BAA36241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303798" y="6126976"/>
            <a:ext cx="2225027" cy="335128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 dirty="0"/>
              <a:t>Voornaam Achternaam</a:t>
            </a:r>
          </a:p>
        </p:txBody>
      </p:sp>
      <p:sp>
        <p:nvSpPr>
          <p:cNvPr id="39" name="Picture Placeholder 10">
            <a:extLst>
              <a:ext uri="{FF2B5EF4-FFF2-40B4-BE49-F238E27FC236}">
                <a16:creationId xmlns:a16="http://schemas.microsoft.com/office/drawing/2014/main" id="{56874475-56F7-FB5A-C0AF-25C722E7893A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240463" y="1520826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 err="1"/>
              <a:t>Afbeelding</a:t>
            </a:r>
            <a:endParaRPr lang="fr-FR" dirty="0"/>
          </a:p>
        </p:txBody>
      </p:sp>
      <p:sp>
        <p:nvSpPr>
          <p:cNvPr id="40" name="Tijdelijke aanduiding voor tekst 5">
            <a:extLst>
              <a:ext uri="{FF2B5EF4-FFF2-40B4-BE49-F238E27FC236}">
                <a16:creationId xmlns:a16="http://schemas.microsoft.com/office/drawing/2014/main" id="{37117F0A-E566-A297-35D1-C3C1C5D0545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240883" y="3448675"/>
            <a:ext cx="2225027" cy="493036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 dirty="0"/>
              <a:t>Voornaam Achternaam</a:t>
            </a:r>
          </a:p>
        </p:txBody>
      </p:sp>
      <p:sp>
        <p:nvSpPr>
          <p:cNvPr id="41" name="Picture Placeholder 10">
            <a:extLst>
              <a:ext uri="{FF2B5EF4-FFF2-40B4-BE49-F238E27FC236}">
                <a16:creationId xmlns:a16="http://schemas.microsoft.com/office/drawing/2014/main" id="{07AE13BF-43FA-681D-01F7-768C02D9C028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9240762" y="1520826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 err="1"/>
              <a:t>Afbeelding</a:t>
            </a:r>
            <a:endParaRPr lang="fr-FR" dirty="0"/>
          </a:p>
        </p:txBody>
      </p:sp>
      <p:sp>
        <p:nvSpPr>
          <p:cNvPr id="42" name="Tijdelijke aanduiding voor tekst 5">
            <a:extLst>
              <a:ext uri="{FF2B5EF4-FFF2-40B4-BE49-F238E27FC236}">
                <a16:creationId xmlns:a16="http://schemas.microsoft.com/office/drawing/2014/main" id="{815B6F31-CD4F-09CE-C149-B50518F65EF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241182" y="3448675"/>
            <a:ext cx="2225027" cy="493036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 dirty="0"/>
              <a:t>Voornaam Achternaam</a:t>
            </a:r>
          </a:p>
        </p:txBody>
      </p:sp>
      <p:sp>
        <p:nvSpPr>
          <p:cNvPr id="43" name="Picture Placeholder 10">
            <a:extLst>
              <a:ext uri="{FF2B5EF4-FFF2-40B4-BE49-F238E27FC236}">
                <a16:creationId xmlns:a16="http://schemas.microsoft.com/office/drawing/2014/main" id="{F8BABAFA-4FBF-17BC-8BB3-D50B6AA20B4F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6240042" y="4190338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 err="1"/>
              <a:t>Afbeelding</a:t>
            </a:r>
            <a:endParaRPr lang="fr-FR" dirty="0"/>
          </a:p>
        </p:txBody>
      </p:sp>
      <p:sp>
        <p:nvSpPr>
          <p:cNvPr id="44" name="Tijdelijke aanduiding voor tekst 5">
            <a:extLst>
              <a:ext uri="{FF2B5EF4-FFF2-40B4-BE49-F238E27FC236}">
                <a16:creationId xmlns:a16="http://schemas.microsoft.com/office/drawing/2014/main" id="{870F16BA-AC18-241C-91ED-DEF1CB57676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240462" y="6126976"/>
            <a:ext cx="2225027" cy="335128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 dirty="0"/>
              <a:t>Voornaam Achternaam</a:t>
            </a:r>
          </a:p>
        </p:txBody>
      </p:sp>
      <p:sp>
        <p:nvSpPr>
          <p:cNvPr id="45" name="Picture Placeholder 10">
            <a:extLst>
              <a:ext uri="{FF2B5EF4-FFF2-40B4-BE49-F238E27FC236}">
                <a16:creationId xmlns:a16="http://schemas.microsoft.com/office/drawing/2014/main" id="{6550A89B-C5E7-B3C5-170E-5A0E0A422A74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9243802" y="4190338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 err="1"/>
              <a:t>Afbeelding</a:t>
            </a:r>
            <a:endParaRPr lang="fr-FR" dirty="0"/>
          </a:p>
        </p:txBody>
      </p:sp>
      <p:sp>
        <p:nvSpPr>
          <p:cNvPr id="46" name="Tijdelijke aanduiding voor tekst 5">
            <a:extLst>
              <a:ext uri="{FF2B5EF4-FFF2-40B4-BE49-F238E27FC236}">
                <a16:creationId xmlns:a16="http://schemas.microsoft.com/office/drawing/2014/main" id="{49252DAA-7954-9B97-9302-448203C9CFC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244222" y="6126976"/>
            <a:ext cx="2225027" cy="335128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 dirty="0"/>
              <a:t>Voornaam Achternaam</a:t>
            </a:r>
          </a:p>
        </p:txBody>
      </p:sp>
    </p:spTree>
    <p:extLst>
      <p:ext uri="{BB962C8B-B14F-4D97-AF65-F5344CB8AC3E}">
        <p14:creationId xmlns:p14="http://schemas.microsoft.com/office/powerpoint/2010/main" val="428758239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ainer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0">
            <a:extLst>
              <a:ext uri="{FF2B5EF4-FFF2-40B4-BE49-F238E27FC236}">
                <a16:creationId xmlns:a16="http://schemas.microsoft.com/office/drawing/2014/main" id="{FEDBDA94-24D5-41E5-9379-523B7141822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12192001" cy="6857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180000"/>
          <a:lstStyle>
            <a:lvl1pPr>
              <a:defRPr lang="fr-FR" sz="1800" dirty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marL="0" lvl="0" indent="0" algn="ctr">
              <a:buNone/>
            </a:pPr>
            <a:r>
              <a:rPr lang="fr-FR" dirty="0"/>
              <a:t>	</a:t>
            </a:r>
          </a:p>
          <a:p>
            <a:pPr marL="0" lvl="0" indent="0" algn="ctr">
              <a:buNone/>
            </a:pPr>
            <a:endParaRPr lang="fr-FR" dirty="0"/>
          </a:p>
          <a:p>
            <a:pPr marL="0" lvl="0" indent="0" algn="ctr">
              <a:buNone/>
            </a:pPr>
            <a:r>
              <a:rPr lang="fr-FR" dirty="0" err="1"/>
              <a:t>Afbeelding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6398601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s - 6 Collage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40644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468000"/>
          <a:lstStyle>
            <a:lvl1pPr>
              <a:defRPr lang="fr-FR" sz="1800" dirty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marL="0" lvl="0" indent="0" algn="ctr">
              <a:buNone/>
            </a:pPr>
            <a:r>
              <a:rPr lang="fr-FR" dirty="0" err="1"/>
              <a:t>Afbeelding</a:t>
            </a:r>
            <a:endParaRPr lang="fr-FR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4064000" y="0"/>
            <a:ext cx="40644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468000"/>
          <a:lstStyle>
            <a:lvl1pPr>
              <a:defRPr lang="fr-FR" sz="1800" dirty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marL="0" lvl="0" indent="0" algn="ctr">
              <a:buNone/>
            </a:pPr>
            <a:r>
              <a:rPr lang="fr-FR" dirty="0" err="1"/>
              <a:t>Afbeelding</a:t>
            </a:r>
            <a:endParaRPr lang="fr-FR" dirty="0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8128000" y="0"/>
            <a:ext cx="40644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468000"/>
          <a:lstStyle>
            <a:lvl1pPr>
              <a:defRPr lang="fr-FR" sz="1800" dirty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marL="0" lvl="0" indent="0" algn="ctr">
              <a:buNone/>
            </a:pPr>
            <a:r>
              <a:rPr lang="fr-FR" dirty="0" err="1"/>
              <a:t>Afbeelding</a:t>
            </a:r>
            <a:endParaRPr lang="fr-FR" dirty="0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8128000" y="3429000"/>
            <a:ext cx="40644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468000"/>
          <a:lstStyle>
            <a:lvl1pPr>
              <a:defRPr lang="fr-FR" sz="1800" dirty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marL="0" lvl="0" indent="0" algn="ctr">
              <a:buNone/>
            </a:pPr>
            <a:r>
              <a:rPr lang="fr-FR" dirty="0" err="1"/>
              <a:t>Afbeelding</a:t>
            </a:r>
            <a:endParaRPr lang="fr-FR" dirty="0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4" hasCustomPrompt="1"/>
          </p:nvPr>
        </p:nvSpPr>
        <p:spPr>
          <a:xfrm>
            <a:off x="4064000" y="3429000"/>
            <a:ext cx="40644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468000"/>
          <a:lstStyle>
            <a:lvl1pPr>
              <a:defRPr lang="fr-FR" sz="1800" dirty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marL="0" lvl="0" indent="0" algn="ctr">
              <a:buNone/>
            </a:pPr>
            <a:r>
              <a:rPr lang="fr-FR" dirty="0" err="1"/>
              <a:t>Afbeelding</a:t>
            </a:r>
            <a:endParaRPr lang="fr-FR" dirty="0"/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15" hasCustomPrompt="1"/>
          </p:nvPr>
        </p:nvSpPr>
        <p:spPr>
          <a:xfrm>
            <a:off x="0" y="3429000"/>
            <a:ext cx="40644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468000"/>
          <a:lstStyle>
            <a:lvl1pPr>
              <a:defRPr lang="fr-FR" sz="1800" dirty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marL="0" lvl="0" indent="0" algn="ctr">
              <a:buNone/>
            </a:pPr>
            <a:r>
              <a:rPr lang="fr-FR" dirty="0" err="1"/>
              <a:t>Afbeelding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58767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 klantlog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du contenu 12">
            <a:extLst>
              <a:ext uri="{FF2B5EF4-FFF2-40B4-BE49-F238E27FC236}">
                <a16:creationId xmlns:a16="http://schemas.microsoft.com/office/drawing/2014/main" id="{0FA82258-8070-4B7B-B7C6-919C1BFAD958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00038" y="152082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14" name="Espace réservé du contenu 12">
            <a:extLst>
              <a:ext uri="{FF2B5EF4-FFF2-40B4-BE49-F238E27FC236}">
                <a16:creationId xmlns:a16="http://schemas.microsoft.com/office/drawing/2014/main" id="{24B192B9-1979-47FD-B40B-D105E04FD493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2252606" y="152082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17" name="Espace réservé du contenu 12">
            <a:extLst>
              <a:ext uri="{FF2B5EF4-FFF2-40B4-BE49-F238E27FC236}">
                <a16:creationId xmlns:a16="http://schemas.microsoft.com/office/drawing/2014/main" id="{201296E0-114D-4FAE-9474-548B5DC841EA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4205175" y="152082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18" name="Espace réservé du contenu 12">
            <a:extLst>
              <a:ext uri="{FF2B5EF4-FFF2-40B4-BE49-F238E27FC236}">
                <a16:creationId xmlns:a16="http://schemas.microsoft.com/office/drawing/2014/main" id="{154D76DD-DF79-45CC-89FC-1544939578E9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57745" y="152082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21" name="Espace réservé du contenu 12">
            <a:extLst>
              <a:ext uri="{FF2B5EF4-FFF2-40B4-BE49-F238E27FC236}">
                <a16:creationId xmlns:a16="http://schemas.microsoft.com/office/drawing/2014/main" id="{E3E44833-1827-41DC-AEC3-0C01F1BAD46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110313" y="152082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22" name="Espace réservé du contenu 12">
            <a:extLst>
              <a:ext uri="{FF2B5EF4-FFF2-40B4-BE49-F238E27FC236}">
                <a16:creationId xmlns:a16="http://schemas.microsoft.com/office/drawing/2014/main" id="{36394FDD-DDC6-46CD-87AF-F343169F6B6C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00038" y="311483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23" name="Espace réservé du contenu 12">
            <a:extLst>
              <a:ext uri="{FF2B5EF4-FFF2-40B4-BE49-F238E27FC236}">
                <a16:creationId xmlns:a16="http://schemas.microsoft.com/office/drawing/2014/main" id="{F4892D69-01ED-4ACE-9A93-97CAA2FCC8E8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2252606" y="311483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24" name="Espace réservé du contenu 12">
            <a:extLst>
              <a:ext uri="{FF2B5EF4-FFF2-40B4-BE49-F238E27FC236}">
                <a16:creationId xmlns:a16="http://schemas.microsoft.com/office/drawing/2014/main" id="{B911AC6F-ED1A-472B-82C9-F9B03EBADF44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4200450" y="311483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25" name="Espace réservé du contenu 12">
            <a:extLst>
              <a:ext uri="{FF2B5EF4-FFF2-40B4-BE49-F238E27FC236}">
                <a16:creationId xmlns:a16="http://schemas.microsoft.com/office/drawing/2014/main" id="{2A92BF88-4F19-41E1-9684-DFAC07366387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157745" y="311483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26" name="Espace réservé du contenu 12">
            <a:extLst>
              <a:ext uri="{FF2B5EF4-FFF2-40B4-BE49-F238E27FC236}">
                <a16:creationId xmlns:a16="http://schemas.microsoft.com/office/drawing/2014/main" id="{6C4A12E5-2DFE-40D7-BD07-4F8CB3981E76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105590" y="311483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DA0D81A-0A4D-402E-8E9E-990523BD0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GB" dirty="0"/>
          </a:p>
        </p:txBody>
      </p:sp>
      <p:sp>
        <p:nvSpPr>
          <p:cNvPr id="15" name="Espace réservé du contenu 12">
            <a:extLst>
              <a:ext uri="{FF2B5EF4-FFF2-40B4-BE49-F238E27FC236}">
                <a16:creationId xmlns:a16="http://schemas.microsoft.com/office/drawing/2014/main" id="{6EACFA82-13D3-4835-BC31-EA4D32DA2EEB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300038" y="470884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16" name="Espace réservé du contenu 12">
            <a:extLst>
              <a:ext uri="{FF2B5EF4-FFF2-40B4-BE49-F238E27FC236}">
                <a16:creationId xmlns:a16="http://schemas.microsoft.com/office/drawing/2014/main" id="{8116A56C-8FBE-4F10-86C4-7EBBDA731D33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2252606" y="470884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19" name="Espace réservé du contenu 12">
            <a:extLst>
              <a:ext uri="{FF2B5EF4-FFF2-40B4-BE49-F238E27FC236}">
                <a16:creationId xmlns:a16="http://schemas.microsoft.com/office/drawing/2014/main" id="{557315BC-A319-41BD-94B1-9E47282316B6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4200450" y="470884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20" name="Espace réservé du contenu 12">
            <a:extLst>
              <a:ext uri="{FF2B5EF4-FFF2-40B4-BE49-F238E27FC236}">
                <a16:creationId xmlns:a16="http://schemas.microsoft.com/office/drawing/2014/main" id="{491474BD-C9D3-4108-844A-3A94E7D924B1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6157745" y="470884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27" name="Espace réservé du contenu 12">
            <a:extLst>
              <a:ext uri="{FF2B5EF4-FFF2-40B4-BE49-F238E27FC236}">
                <a16:creationId xmlns:a16="http://schemas.microsoft.com/office/drawing/2014/main" id="{2608B710-E00E-44B4-94F8-5E4F05A89D1D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8105590" y="470884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28" name="Espace réservé du contenu 12">
            <a:extLst>
              <a:ext uri="{FF2B5EF4-FFF2-40B4-BE49-F238E27FC236}">
                <a16:creationId xmlns:a16="http://schemas.microsoft.com/office/drawing/2014/main" id="{58ECC7BC-2F7A-4EEB-B327-782398844088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10062883" y="152082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29" name="Espace réservé du contenu 12">
            <a:extLst>
              <a:ext uri="{FF2B5EF4-FFF2-40B4-BE49-F238E27FC236}">
                <a16:creationId xmlns:a16="http://schemas.microsoft.com/office/drawing/2014/main" id="{08BD1D96-984C-4668-B5C1-1C6B87690E99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10062883" y="311483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30" name="Espace réservé du contenu 12">
            <a:extLst>
              <a:ext uri="{FF2B5EF4-FFF2-40B4-BE49-F238E27FC236}">
                <a16:creationId xmlns:a16="http://schemas.microsoft.com/office/drawing/2014/main" id="{619F8650-8ADC-4773-96F6-9A03F2569445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10062883" y="470884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</p:spTree>
    <p:extLst>
      <p:ext uri="{BB962C8B-B14F-4D97-AF65-F5344CB8AC3E}">
        <p14:creationId xmlns:p14="http://schemas.microsoft.com/office/powerpoint/2010/main" val="424096966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 klantlog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du contenu 12">
            <a:extLst>
              <a:ext uri="{FF2B5EF4-FFF2-40B4-BE49-F238E27FC236}">
                <a16:creationId xmlns:a16="http://schemas.microsoft.com/office/drawing/2014/main" id="{0FA82258-8070-4B7B-B7C6-919C1BFAD958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02048" y="1520825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40" name="Espace réservé du contenu 12">
            <a:extLst>
              <a:ext uri="{FF2B5EF4-FFF2-40B4-BE49-F238E27FC236}">
                <a16:creationId xmlns:a16="http://schemas.microsoft.com/office/drawing/2014/main" id="{B070F49F-DF60-4723-A91C-5C1E12D58613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1972955" y="1520825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41" name="Espace réservé du contenu 12">
            <a:extLst>
              <a:ext uri="{FF2B5EF4-FFF2-40B4-BE49-F238E27FC236}">
                <a16:creationId xmlns:a16="http://schemas.microsoft.com/office/drawing/2014/main" id="{1A46C95E-26CD-45AD-BB72-B430933BACC5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3643862" y="1520825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42" name="Espace réservé du contenu 12">
            <a:extLst>
              <a:ext uri="{FF2B5EF4-FFF2-40B4-BE49-F238E27FC236}">
                <a16:creationId xmlns:a16="http://schemas.microsoft.com/office/drawing/2014/main" id="{7C59A534-42C3-4A87-94C8-B2FBBAFC4BF6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314769" y="1520825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43" name="Espace réservé du contenu 12">
            <a:extLst>
              <a:ext uri="{FF2B5EF4-FFF2-40B4-BE49-F238E27FC236}">
                <a16:creationId xmlns:a16="http://schemas.microsoft.com/office/drawing/2014/main" id="{4BB3DF69-45D4-47B3-BA99-BA35B5100C33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985675" y="1520825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44" name="Espace réservé du contenu 12">
            <a:extLst>
              <a:ext uri="{FF2B5EF4-FFF2-40B4-BE49-F238E27FC236}">
                <a16:creationId xmlns:a16="http://schemas.microsoft.com/office/drawing/2014/main" id="{F2BAFCF9-6ACE-4E11-8AC5-705BA7DCE73A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656582" y="1520825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114B89B0-0422-4EDE-810F-DD425AACD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22" name="Espace réservé du contenu 12">
            <a:extLst>
              <a:ext uri="{FF2B5EF4-FFF2-40B4-BE49-F238E27FC236}">
                <a16:creationId xmlns:a16="http://schemas.microsoft.com/office/drawing/2014/main" id="{7179003E-4816-41C0-9AF2-1961BE47218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10327489" y="1520825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23" name="Espace réservé du contenu 12">
            <a:extLst>
              <a:ext uri="{FF2B5EF4-FFF2-40B4-BE49-F238E27FC236}">
                <a16:creationId xmlns:a16="http://schemas.microsoft.com/office/drawing/2014/main" id="{16BF5880-831D-419E-8A89-CAA85767225E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302048" y="2660590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24" name="Espace réservé du contenu 12">
            <a:extLst>
              <a:ext uri="{FF2B5EF4-FFF2-40B4-BE49-F238E27FC236}">
                <a16:creationId xmlns:a16="http://schemas.microsoft.com/office/drawing/2014/main" id="{81EFFE30-BF7F-4D56-9052-FC7B0EA47F4C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1972955" y="2660590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25" name="Espace réservé du contenu 12">
            <a:extLst>
              <a:ext uri="{FF2B5EF4-FFF2-40B4-BE49-F238E27FC236}">
                <a16:creationId xmlns:a16="http://schemas.microsoft.com/office/drawing/2014/main" id="{9726FF2E-0D1B-446C-AED7-6C18FA081A2B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3643862" y="2660590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26" name="Espace réservé du contenu 12">
            <a:extLst>
              <a:ext uri="{FF2B5EF4-FFF2-40B4-BE49-F238E27FC236}">
                <a16:creationId xmlns:a16="http://schemas.microsoft.com/office/drawing/2014/main" id="{0452C3E5-292A-4D12-8FDE-385DEDE4DA35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5314769" y="2660590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27" name="Espace réservé du contenu 12">
            <a:extLst>
              <a:ext uri="{FF2B5EF4-FFF2-40B4-BE49-F238E27FC236}">
                <a16:creationId xmlns:a16="http://schemas.microsoft.com/office/drawing/2014/main" id="{AE4E27E8-C18D-419A-A1FE-016385306042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6985675" y="2660590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28" name="Espace réservé du contenu 12">
            <a:extLst>
              <a:ext uri="{FF2B5EF4-FFF2-40B4-BE49-F238E27FC236}">
                <a16:creationId xmlns:a16="http://schemas.microsoft.com/office/drawing/2014/main" id="{2202F7BB-DA07-47E6-9776-44DE2CE5B1A8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8656582" y="2660590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29" name="Espace réservé du contenu 12">
            <a:extLst>
              <a:ext uri="{FF2B5EF4-FFF2-40B4-BE49-F238E27FC236}">
                <a16:creationId xmlns:a16="http://schemas.microsoft.com/office/drawing/2014/main" id="{13AD8282-9283-4BCD-93B4-A60DE19B96BD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10327489" y="2660590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30" name="Espace réservé du contenu 12">
            <a:extLst>
              <a:ext uri="{FF2B5EF4-FFF2-40B4-BE49-F238E27FC236}">
                <a16:creationId xmlns:a16="http://schemas.microsoft.com/office/drawing/2014/main" id="{EDB560BE-84F4-41ED-A25E-92DD880EFBEB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300039" y="3909215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31" name="Espace réservé du contenu 12">
            <a:extLst>
              <a:ext uri="{FF2B5EF4-FFF2-40B4-BE49-F238E27FC236}">
                <a16:creationId xmlns:a16="http://schemas.microsoft.com/office/drawing/2014/main" id="{CD1F4ABC-FE91-41A9-BAF4-C6FD38763B6D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1970946" y="3875923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32" name="Espace réservé du contenu 12">
            <a:extLst>
              <a:ext uri="{FF2B5EF4-FFF2-40B4-BE49-F238E27FC236}">
                <a16:creationId xmlns:a16="http://schemas.microsoft.com/office/drawing/2014/main" id="{E89F3236-63C3-4361-A946-CCFDF997A088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3641854" y="3875923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33" name="Espace réservé du contenu 12">
            <a:extLst>
              <a:ext uri="{FF2B5EF4-FFF2-40B4-BE49-F238E27FC236}">
                <a16:creationId xmlns:a16="http://schemas.microsoft.com/office/drawing/2014/main" id="{C774BBFA-2EDC-46C0-99B6-BB94741E43A6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5312761" y="3875923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34" name="Espace réservé du contenu 12">
            <a:extLst>
              <a:ext uri="{FF2B5EF4-FFF2-40B4-BE49-F238E27FC236}">
                <a16:creationId xmlns:a16="http://schemas.microsoft.com/office/drawing/2014/main" id="{F950F4F3-C660-4899-ADA1-15E1485646D4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6983668" y="3875923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35" name="Espace réservé du contenu 12">
            <a:extLst>
              <a:ext uri="{FF2B5EF4-FFF2-40B4-BE49-F238E27FC236}">
                <a16:creationId xmlns:a16="http://schemas.microsoft.com/office/drawing/2014/main" id="{3F9278D3-004D-432F-A4AB-EFC0C9107FE5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8654575" y="3875923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36" name="Espace réservé du contenu 12">
            <a:extLst>
              <a:ext uri="{FF2B5EF4-FFF2-40B4-BE49-F238E27FC236}">
                <a16:creationId xmlns:a16="http://schemas.microsoft.com/office/drawing/2014/main" id="{8D91ED01-78AD-4C9E-8EAC-02799D1F1AC5}"/>
              </a:ext>
            </a:extLst>
          </p:cNvPr>
          <p:cNvSpPr>
            <a:spLocks noGrp="1"/>
          </p:cNvSpPr>
          <p:nvPr>
            <p:ph sz="quarter" idx="30" hasCustomPrompt="1"/>
          </p:nvPr>
        </p:nvSpPr>
        <p:spPr>
          <a:xfrm>
            <a:off x="10325482" y="3875923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37" name="Espace réservé du contenu 12">
            <a:extLst>
              <a:ext uri="{FF2B5EF4-FFF2-40B4-BE49-F238E27FC236}">
                <a16:creationId xmlns:a16="http://schemas.microsoft.com/office/drawing/2014/main" id="{9AB1A9A0-9D07-4585-8F4A-E7E37DD658DD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302048" y="5157841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38" name="Espace réservé du contenu 12">
            <a:extLst>
              <a:ext uri="{FF2B5EF4-FFF2-40B4-BE49-F238E27FC236}">
                <a16:creationId xmlns:a16="http://schemas.microsoft.com/office/drawing/2014/main" id="{AF9FFA38-2CAB-43BF-85AF-6A02A583BA55}"/>
              </a:ext>
            </a:extLst>
          </p:cNvPr>
          <p:cNvSpPr>
            <a:spLocks noGrp="1"/>
          </p:cNvSpPr>
          <p:nvPr>
            <p:ph sz="quarter" idx="32" hasCustomPrompt="1"/>
          </p:nvPr>
        </p:nvSpPr>
        <p:spPr>
          <a:xfrm>
            <a:off x="1972955" y="5157841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39" name="Espace réservé du contenu 12">
            <a:extLst>
              <a:ext uri="{FF2B5EF4-FFF2-40B4-BE49-F238E27FC236}">
                <a16:creationId xmlns:a16="http://schemas.microsoft.com/office/drawing/2014/main" id="{0C1E97B8-E5C7-46D5-8C5C-6D0E2F88F9BD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3643862" y="5157841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57" name="Espace réservé du contenu 12">
            <a:extLst>
              <a:ext uri="{FF2B5EF4-FFF2-40B4-BE49-F238E27FC236}">
                <a16:creationId xmlns:a16="http://schemas.microsoft.com/office/drawing/2014/main" id="{57910F56-96F7-4196-8A69-459515E99B1D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5314769" y="5157841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58" name="Espace réservé du contenu 12">
            <a:extLst>
              <a:ext uri="{FF2B5EF4-FFF2-40B4-BE49-F238E27FC236}">
                <a16:creationId xmlns:a16="http://schemas.microsoft.com/office/drawing/2014/main" id="{E3A46883-1CA1-41B5-829C-AE02DB324B35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6985675" y="5157841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59" name="Espace réservé du contenu 12">
            <a:extLst>
              <a:ext uri="{FF2B5EF4-FFF2-40B4-BE49-F238E27FC236}">
                <a16:creationId xmlns:a16="http://schemas.microsoft.com/office/drawing/2014/main" id="{35048BB4-8422-4CEF-97A5-D807984C0702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8656582" y="5157841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60" name="Espace réservé du contenu 12">
            <a:extLst>
              <a:ext uri="{FF2B5EF4-FFF2-40B4-BE49-F238E27FC236}">
                <a16:creationId xmlns:a16="http://schemas.microsoft.com/office/drawing/2014/main" id="{324E096C-1CAA-4C8A-A720-E31C1A01767E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10327489" y="5157841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3904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3_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3EEA85-DFB4-BD68-8BB4-1B5801BB3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98190C34-2CC5-B3ED-1F8E-112351328C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724BB-B06D-456B-989F-E4E6B54E3121}" type="datetime1">
              <a:rPr lang="nl-NL" smtClean="0"/>
              <a:t>16-9-2024</a:t>
            </a:fld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787019D9-E226-E995-5BB4-EAC600F517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11E47A91-B916-8AB9-41A3-CED18AFA8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7191724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23C17B78-A4BA-827D-07E7-CF57F7A493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6088AE-63DC-4099-90B6-C0DEFB5E6602}" type="datetime1">
              <a:rPr lang="nl-NL" smtClean="0"/>
              <a:t>16-9-2024</a:t>
            </a:fld>
            <a:endParaRPr lang="nl-NL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BB6AE795-CF6B-B62A-54F3-581343067A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B6DEACBB-EA0E-2C61-9483-4FEA12873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724480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el zonder bal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3EEA85-DFB4-BD68-8BB4-1B5801BB3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98190C34-2CC5-B3ED-1F8E-112351328C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0734" y="6858000"/>
            <a:ext cx="1981596" cy="365125"/>
          </a:xfrm>
        </p:spPr>
        <p:txBody>
          <a:bodyPr/>
          <a:lstStyle/>
          <a:p>
            <a:fld id="{97D724BB-B06D-456B-989F-E4E6B54E3121}" type="datetime1">
              <a:rPr lang="nl-NL" smtClean="0"/>
              <a:t>16-9-2024</a:t>
            </a:fld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787019D9-E226-E995-5BB4-EAC600F517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1186" y="6858000"/>
            <a:ext cx="8588828" cy="365125"/>
          </a:xfrm>
        </p:spPr>
        <p:txBody>
          <a:bodyPr/>
          <a:lstStyle/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11E47A91-B916-8AB9-41A3-CED18AFA8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9757" y="6858000"/>
            <a:ext cx="768135" cy="365125"/>
          </a:xfrm>
        </p:spPr>
        <p:txBody>
          <a:bodyPr/>
          <a:lstStyle/>
          <a:p>
            <a:fld id="{A648B885-FF76-47CB-8BBD-27E7EBF07CA9}" type="slidenum">
              <a:rPr lang="nl-NL" smtClean="0"/>
              <a:t>‹#›</a:t>
            </a:fld>
            <a:endParaRPr lang="nl-NL"/>
          </a:p>
        </p:txBody>
      </p:sp>
      <p:pic>
        <p:nvPicPr>
          <p:cNvPr id="6" name="ArtworkLogo">
            <a:extLst>
              <a:ext uri="{FF2B5EF4-FFF2-40B4-BE49-F238E27FC236}">
                <a16:creationId xmlns:a16="http://schemas.microsoft.com/office/drawing/2014/main" id="{CE968CEF-3847-9879-E923-ED64E3E348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83929" y="303802"/>
            <a:ext cx="1629294" cy="830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0902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el en object 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6A9BEB-31D7-5990-1454-20C0B1CCB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3757902-BA75-F83A-A9CD-4A25079921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57200">
              <a:buFont typeface="Wingdings" panose="05000000000000000000" pitchFamily="2" charset="2"/>
              <a:buChar char="§"/>
              <a:defRPr/>
            </a:lvl1pPr>
            <a:lvl2pPr marL="800100" indent="-342900">
              <a:buFont typeface="Wingdings" panose="05000000000000000000" pitchFamily="2" charset="2"/>
              <a:buChar char="§"/>
              <a:defRPr/>
            </a:lvl2pPr>
            <a:lvl3pPr marL="1257300" indent="-342900">
              <a:buFont typeface="Wingdings" panose="05000000000000000000" pitchFamily="2" charset="2"/>
              <a:buChar char="§"/>
              <a:defRPr/>
            </a:lvl3pPr>
            <a:lvl4pPr marL="1657350" indent="-285750">
              <a:buFont typeface="Wingdings" panose="05000000000000000000" pitchFamily="2" charset="2"/>
              <a:buChar char="§"/>
              <a:defRPr/>
            </a:lvl4pPr>
            <a:lvl5pPr marL="2114550" indent="-28575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01B9DCB-6767-0FAB-4EEB-51B8FE43A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D8C46-45ED-4977-8DF5-FEAAF18B775F}" type="datetime1">
              <a:rPr lang="nl-NL" smtClean="0"/>
              <a:t>16-9-2024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3217A91C-110C-441A-26CF-15C3C7771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1616AD90-C02F-C9FA-46E8-39CDB2530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‹#›</a:t>
            </a:fld>
            <a:endParaRPr lang="nl-NL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B53567AC-FC92-DBF6-902D-A02E25D27B7B}"/>
              </a:ext>
            </a:extLst>
          </p:cNvPr>
          <p:cNvSpPr/>
          <p:nvPr userDrawn="1"/>
        </p:nvSpPr>
        <p:spPr>
          <a:xfrm>
            <a:off x="-1" y="0"/>
            <a:ext cx="180000" cy="68700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8" name="ArtworkLogo">
            <a:extLst>
              <a:ext uri="{FF2B5EF4-FFF2-40B4-BE49-F238E27FC236}">
                <a16:creationId xmlns:a16="http://schemas.microsoft.com/office/drawing/2014/main" id="{88EDF246-36D0-EA15-89F1-BEBAC1BC90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83929" y="303802"/>
            <a:ext cx="1629294" cy="830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36896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134182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indedia algem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18">
            <a:extLst>
              <a:ext uri="{FF2B5EF4-FFF2-40B4-BE49-F238E27FC236}">
                <a16:creationId xmlns:a16="http://schemas.microsoft.com/office/drawing/2014/main" id="{E3EC554F-9B3F-7C4B-6145-7BAE0BB01E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4868487" cy="6878068"/>
          </a:xfrm>
          <a:prstGeom prst="rect">
            <a:avLst/>
          </a:prstGeom>
        </p:spPr>
      </p:pic>
      <p:sp>
        <p:nvSpPr>
          <p:cNvPr id="7" name="Rechthoek 6">
            <a:extLst>
              <a:ext uri="{FF2B5EF4-FFF2-40B4-BE49-F238E27FC236}">
                <a16:creationId xmlns:a16="http://schemas.microsoft.com/office/drawing/2014/main" id="{CBFD2F8A-C1A5-25EB-8679-C5C51A188736}"/>
              </a:ext>
            </a:extLst>
          </p:cNvPr>
          <p:cNvSpPr/>
          <p:nvPr userDrawn="1"/>
        </p:nvSpPr>
        <p:spPr>
          <a:xfrm>
            <a:off x="4868487" y="-1"/>
            <a:ext cx="7323513" cy="685800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DB1F7B06-5084-51E1-289D-351C72E889AB}"/>
              </a:ext>
            </a:extLst>
          </p:cNvPr>
          <p:cNvSpPr txBox="1"/>
          <p:nvPr userDrawn="1"/>
        </p:nvSpPr>
        <p:spPr>
          <a:xfrm>
            <a:off x="6240463" y="2371461"/>
            <a:ext cx="3836639" cy="38974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nl-NL" sz="2400" b="1" dirty="0" err="1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Geonovum</a:t>
            </a:r>
            <a:endParaRPr lang="nl-NL" sz="1600" dirty="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  <a:tabLst>
                <a:tab pos="180340" algn="l"/>
              </a:tabLst>
            </a:pPr>
            <a:r>
              <a:rPr lang="en-GB" sz="1600" b="1" dirty="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T	</a:t>
            </a:r>
            <a:r>
              <a:rPr lang="en-GB" sz="1600" dirty="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033 460 41 00</a:t>
            </a:r>
            <a:endParaRPr lang="nl-NL" sz="1600" dirty="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  <a:tabLst>
                <a:tab pos="180340" algn="l"/>
              </a:tabLst>
            </a:pPr>
            <a:r>
              <a:rPr lang="en-GB" sz="1600" b="1" dirty="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E	</a:t>
            </a:r>
            <a:r>
              <a:rPr lang="en-GB" sz="1600" dirty="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info@geonovum.nl</a:t>
            </a:r>
            <a:endParaRPr lang="nl-NL" sz="1600" dirty="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  <a:tabLst>
                <a:tab pos="180340" algn="l"/>
              </a:tabLst>
            </a:pPr>
            <a:r>
              <a:rPr lang="en-GB" sz="1600" b="1" dirty="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I</a:t>
            </a:r>
            <a:r>
              <a:rPr lang="en-GB" sz="1600" dirty="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	</a:t>
            </a:r>
            <a:r>
              <a:rPr lang="nl-NL" sz="1600" dirty="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www.geonovum.nl</a:t>
            </a:r>
            <a:endParaRPr lang="nl-NL" sz="1600" dirty="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</a:pPr>
            <a:r>
              <a:rPr lang="nl-NL" sz="1600" b="1" dirty="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 </a:t>
            </a:r>
            <a:endParaRPr lang="nl-NL" sz="1600" dirty="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</a:pPr>
            <a:r>
              <a:rPr lang="nl-NL" sz="1600" b="1" dirty="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bezoekadres</a:t>
            </a:r>
            <a:endParaRPr lang="nl-NL" sz="1600" dirty="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</a:pPr>
            <a:r>
              <a:rPr lang="nl-NL" sz="1600" dirty="0" err="1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Barchman</a:t>
            </a:r>
            <a:r>
              <a:rPr lang="nl-NL" sz="1600" dirty="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 </a:t>
            </a:r>
            <a:r>
              <a:rPr lang="nl-NL" sz="1600" dirty="0" err="1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Wuytierslaan</a:t>
            </a:r>
            <a:r>
              <a:rPr lang="nl-NL" sz="1600" dirty="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 10</a:t>
            </a:r>
            <a:endParaRPr lang="nl-NL" sz="1600" dirty="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</a:pPr>
            <a:r>
              <a:rPr lang="en-GB" sz="1600" dirty="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3818 LH Amersfoort</a:t>
            </a:r>
            <a:endParaRPr lang="nl-NL" sz="1600" dirty="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</a:pPr>
            <a:r>
              <a:rPr lang="nl-NL" sz="1600" b="1" dirty="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	</a:t>
            </a:r>
            <a:endParaRPr lang="nl-NL" sz="1600" dirty="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</a:pPr>
            <a:r>
              <a:rPr lang="en-GB" sz="1600" dirty="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 </a:t>
            </a:r>
            <a:endParaRPr lang="nl-NL" sz="1600" dirty="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</a:pPr>
            <a:r>
              <a:rPr lang="en-GB" sz="1600" b="1" dirty="0" err="1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postadres</a:t>
            </a:r>
            <a:endParaRPr lang="nl-NL" sz="1600" dirty="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</a:pPr>
            <a:r>
              <a:rPr lang="en-GB" sz="1600" dirty="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Postbus 508</a:t>
            </a:r>
            <a:endParaRPr lang="nl-NL" sz="1600" dirty="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</a:pPr>
            <a:r>
              <a:rPr lang="en-GB" sz="1600" dirty="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3800 AM Amersfoort</a:t>
            </a:r>
            <a:endParaRPr lang="nl-NL" sz="1600" dirty="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</a:pPr>
            <a:r>
              <a:rPr lang="nl-NL" sz="1600" b="1" dirty="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	</a:t>
            </a:r>
            <a:endParaRPr lang="nl-NL" sz="1600" dirty="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</p:txBody>
      </p:sp>
      <p:sp>
        <p:nvSpPr>
          <p:cNvPr id="11" name="Titel 16">
            <a:extLst>
              <a:ext uri="{FF2B5EF4-FFF2-40B4-BE49-F238E27FC236}">
                <a16:creationId xmlns:a16="http://schemas.microsoft.com/office/drawing/2014/main" id="{FE0A2F16-9901-6079-8E9E-B74B0C3DE0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40462" y="296864"/>
            <a:ext cx="5651501" cy="1749650"/>
          </a:xfrm>
        </p:spPr>
        <p:txBody>
          <a:bodyPr anchor="b">
            <a:normAutofit/>
          </a:bodyPr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Bedankt!</a:t>
            </a:r>
          </a:p>
        </p:txBody>
      </p:sp>
    </p:spTree>
    <p:extLst>
      <p:ext uri="{BB962C8B-B14F-4D97-AF65-F5344CB8AC3E}">
        <p14:creationId xmlns:p14="http://schemas.microsoft.com/office/powerpoint/2010/main" val="418600355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indedia persoon met 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CBFD2F8A-C1A5-25EB-8679-C5C51A188736}"/>
              </a:ext>
            </a:extLst>
          </p:cNvPr>
          <p:cNvSpPr/>
          <p:nvPr userDrawn="1"/>
        </p:nvSpPr>
        <p:spPr>
          <a:xfrm>
            <a:off x="4868487" y="-1"/>
            <a:ext cx="7323513" cy="684189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6" name="Graphic 18">
            <a:extLst>
              <a:ext uri="{FF2B5EF4-FFF2-40B4-BE49-F238E27FC236}">
                <a16:creationId xmlns:a16="http://schemas.microsoft.com/office/drawing/2014/main" id="{E3EC554F-9B3F-7C4B-6145-7BAE0BB01E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4868487" cy="6878068"/>
          </a:xfrm>
          <a:prstGeom prst="rect">
            <a:avLst/>
          </a:prstGeom>
        </p:spPr>
      </p:pic>
      <p:sp>
        <p:nvSpPr>
          <p:cNvPr id="9" name="Tekstvak 8">
            <a:hlinkClick r:id="rId4"/>
            <a:extLst>
              <a:ext uri="{FF2B5EF4-FFF2-40B4-BE49-F238E27FC236}">
                <a16:creationId xmlns:a16="http://schemas.microsoft.com/office/drawing/2014/main" id="{DB1F7B06-5084-51E1-289D-351C72E889AB}"/>
              </a:ext>
            </a:extLst>
          </p:cNvPr>
          <p:cNvSpPr txBox="1"/>
          <p:nvPr userDrawn="1"/>
        </p:nvSpPr>
        <p:spPr>
          <a:xfrm>
            <a:off x="6240463" y="4391218"/>
            <a:ext cx="3836639" cy="7668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nl-NL" sz="2400" b="1" dirty="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Bezoek onze website</a:t>
            </a:r>
            <a:endParaRPr lang="nl-NL" sz="1600" dirty="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  <a:tabLst>
                <a:tab pos="180340" algn="l"/>
              </a:tabLst>
            </a:pPr>
            <a:r>
              <a:rPr lang="nl-NL" sz="1800" dirty="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www.geonovum.nl</a:t>
            </a:r>
            <a:r>
              <a:rPr lang="nl-NL" sz="1800" b="1" dirty="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	</a:t>
            </a:r>
            <a:endParaRPr lang="nl-NL" sz="1800" dirty="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</p:txBody>
      </p:sp>
      <p:sp>
        <p:nvSpPr>
          <p:cNvPr id="11" name="Titel 16">
            <a:extLst>
              <a:ext uri="{FF2B5EF4-FFF2-40B4-BE49-F238E27FC236}">
                <a16:creationId xmlns:a16="http://schemas.microsoft.com/office/drawing/2014/main" id="{FE0A2F16-9901-6079-8E9E-B74B0C3DE0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40462" y="296864"/>
            <a:ext cx="5651501" cy="1749650"/>
          </a:xfrm>
        </p:spPr>
        <p:txBody>
          <a:bodyPr anchor="b">
            <a:normAutofit/>
          </a:bodyPr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Bedankt!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80F9E361-25B1-26B6-D92A-B077C622396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240463" y="2343379"/>
            <a:ext cx="5651500" cy="442232"/>
          </a:xfrm>
        </p:spPr>
        <p:txBody>
          <a:bodyPr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Voornaam Achternaam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72A494B8-DE6E-7F0A-561C-29B771234AE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353302" y="3429001"/>
            <a:ext cx="4538660" cy="391430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nl-NL" sz="1800" b="0" smtClean="0">
                <a:solidFill>
                  <a:schemeClr val="bg1"/>
                </a:solidFill>
              </a:defRPr>
            </a:lvl1pPr>
            <a:lvl2pPr>
              <a:defRPr lang="nl-NL" smtClean="0"/>
            </a:lvl2pPr>
            <a:lvl3pPr>
              <a:defRPr lang="nl-NL" smtClean="0"/>
            </a:lvl3pPr>
            <a:lvl4pPr>
              <a:defRPr lang="nl-NL" smtClean="0"/>
            </a:lvl4pPr>
            <a:lvl5pPr>
              <a:defRPr lang="nl-NL"/>
            </a:lvl5pPr>
          </a:lstStyle>
          <a:p>
            <a:pPr marL="0" lvl="0" indent="0">
              <a:buNone/>
            </a:pPr>
            <a:r>
              <a:rPr lang="nl-NL" dirty="0"/>
              <a:t>[e-mail]</a:t>
            </a:r>
          </a:p>
        </p:txBody>
      </p:sp>
      <p:sp>
        <p:nvSpPr>
          <p:cNvPr id="17" name="Tekstvak 16">
            <a:extLst>
              <a:ext uri="{FF2B5EF4-FFF2-40B4-BE49-F238E27FC236}">
                <a16:creationId xmlns:a16="http://schemas.microsoft.com/office/drawing/2014/main" id="{8DBCEA1D-6766-3C2D-588B-FBECF162B6D4}"/>
              </a:ext>
            </a:extLst>
          </p:cNvPr>
          <p:cNvSpPr txBox="1"/>
          <p:nvPr userDrawn="1"/>
        </p:nvSpPr>
        <p:spPr>
          <a:xfrm>
            <a:off x="6240461" y="2965002"/>
            <a:ext cx="3989041" cy="4648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nl-NL" sz="2400" b="1" dirty="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Contact</a:t>
            </a:r>
            <a:endParaRPr lang="nl-NL" sz="1600" dirty="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</p:txBody>
      </p:sp>
      <p:pic>
        <p:nvPicPr>
          <p:cNvPr id="10" name="Graphic 9">
            <a:hlinkClick r:id="rId4"/>
            <a:extLst>
              <a:ext uri="{FF2B5EF4-FFF2-40B4-BE49-F238E27FC236}">
                <a16:creationId xmlns:a16="http://schemas.microsoft.com/office/drawing/2014/main" id="{2E09973E-E0DA-1C22-6AD3-30FC84B646CF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76219" y="4302361"/>
            <a:ext cx="2107422" cy="1603048"/>
          </a:xfrm>
          <a:prstGeom prst="rect">
            <a:avLst/>
          </a:prstGeom>
        </p:spPr>
      </p:pic>
      <p:sp>
        <p:nvSpPr>
          <p:cNvPr id="18" name="Tijdelijke aanduiding voor tekst 4">
            <a:extLst>
              <a:ext uri="{FF2B5EF4-FFF2-40B4-BE49-F238E27FC236}">
                <a16:creationId xmlns:a16="http://schemas.microsoft.com/office/drawing/2014/main" id="{C87550B5-77AB-5E1D-848C-7747F39A2A1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353301" y="3815214"/>
            <a:ext cx="4538660" cy="391429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nl-NL" sz="1800" b="0" smtClean="0">
                <a:solidFill>
                  <a:schemeClr val="bg1"/>
                </a:solidFill>
              </a:defRPr>
            </a:lvl1pPr>
            <a:lvl2pPr>
              <a:defRPr lang="nl-NL" smtClean="0"/>
            </a:lvl2pPr>
            <a:lvl3pPr>
              <a:defRPr lang="nl-NL" smtClean="0"/>
            </a:lvl3pPr>
            <a:lvl4pPr>
              <a:defRPr lang="nl-NL" smtClean="0"/>
            </a:lvl4pPr>
            <a:lvl5pPr>
              <a:defRPr lang="nl-NL"/>
            </a:lvl5pPr>
          </a:lstStyle>
          <a:p>
            <a:pPr marL="0" lvl="0" indent="0">
              <a:buNone/>
            </a:pPr>
            <a:r>
              <a:rPr lang="nl-NL" dirty="0"/>
              <a:t>[Telefoon]</a:t>
            </a:r>
          </a:p>
        </p:txBody>
      </p:sp>
      <p:sp>
        <p:nvSpPr>
          <p:cNvPr id="19" name="Tekstvak 18">
            <a:extLst>
              <a:ext uri="{FF2B5EF4-FFF2-40B4-BE49-F238E27FC236}">
                <a16:creationId xmlns:a16="http://schemas.microsoft.com/office/drawing/2014/main" id="{1D46AB79-C56F-6ABA-E57F-AD5B98CD4821}"/>
              </a:ext>
            </a:extLst>
          </p:cNvPr>
          <p:cNvSpPr txBox="1"/>
          <p:nvPr userDrawn="1"/>
        </p:nvSpPr>
        <p:spPr>
          <a:xfrm>
            <a:off x="6245906" y="3358234"/>
            <a:ext cx="1059824" cy="832582"/>
          </a:xfrm>
          <a:prstGeom prst="rect">
            <a:avLst/>
          </a:prstGeom>
          <a:noFill/>
        </p:spPr>
        <p:txBody>
          <a:bodyPr wrap="none" lIns="72000" tIns="72000" rIns="72000" bIns="72000" anchor="ctr" anchorCtr="0">
            <a:spAutoFit/>
          </a:bodyPr>
          <a:lstStyle/>
          <a:p>
            <a:pPr marL="0" lvl="0" indent="0">
              <a:lnSpc>
                <a:spcPct val="130000"/>
              </a:lnSpc>
              <a:buNone/>
            </a:pPr>
            <a:r>
              <a:rPr lang="nl-NL" b="1" dirty="0">
                <a:solidFill>
                  <a:schemeClr val="bg1"/>
                </a:solidFill>
              </a:rPr>
              <a:t>E-mail:</a:t>
            </a:r>
          </a:p>
          <a:p>
            <a:pPr marL="0" lvl="0" indent="0">
              <a:lnSpc>
                <a:spcPct val="130000"/>
              </a:lnSpc>
              <a:buNone/>
            </a:pPr>
            <a:r>
              <a:rPr lang="nl-NL" b="1" dirty="0">
                <a:solidFill>
                  <a:schemeClr val="bg1"/>
                </a:solidFill>
              </a:rPr>
              <a:t>Telefoon:</a:t>
            </a:r>
          </a:p>
        </p:txBody>
      </p:sp>
    </p:spTree>
    <p:extLst>
      <p:ext uri="{BB962C8B-B14F-4D97-AF65-F5344CB8AC3E}">
        <p14:creationId xmlns:p14="http://schemas.microsoft.com/office/powerpoint/2010/main" val="374759972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9FAF647A-F430-493F-8C59-3B86061838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7" y="1162838"/>
            <a:ext cx="10515600" cy="4351338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Aft>
                <a:spcPts val="600"/>
              </a:spcAft>
              <a:defRPr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spcAft>
                <a:spcPts val="600"/>
              </a:spcAft>
              <a:defRPr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Aft>
                <a:spcPts val="600"/>
              </a:spcAft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1BA26529-85C0-4F43-A661-C246EECB06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3F4EB3E8-5FEC-4C3E-A5D3-50A8AFCC3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421726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foto donker"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hthoek 24">
            <a:extLst>
              <a:ext uri="{FF2B5EF4-FFF2-40B4-BE49-F238E27FC236}">
                <a16:creationId xmlns:a16="http://schemas.microsoft.com/office/drawing/2014/main" id="{16FAB6D7-3EC7-B29F-1BB0-AFCC4A37A49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Gelijkbenige driehoek 8">
            <a:extLst>
              <a:ext uri="{FF2B5EF4-FFF2-40B4-BE49-F238E27FC236}">
                <a16:creationId xmlns:a16="http://schemas.microsoft.com/office/drawing/2014/main" id="{FBED7AAB-CDAA-72E0-3A43-540D621F3688}"/>
              </a:ext>
            </a:extLst>
          </p:cNvPr>
          <p:cNvSpPr/>
          <p:nvPr userDrawn="1"/>
        </p:nvSpPr>
        <p:spPr>
          <a:xfrm>
            <a:off x="1753986" y="4031673"/>
            <a:ext cx="5505341" cy="2826326"/>
          </a:xfrm>
          <a:prstGeom prst="triangle">
            <a:avLst/>
          </a:prstGeom>
          <a:solidFill>
            <a:schemeClr val="accent3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9B5A378-D087-E905-A9CD-E41FF608F5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77012" y="423332"/>
            <a:ext cx="5976321" cy="2002965"/>
          </a:xfrm>
        </p:spPr>
        <p:txBody>
          <a:bodyPr anchor="b">
            <a:normAutofit/>
          </a:bodyPr>
          <a:lstStyle>
            <a:lvl1pPr algn="l">
              <a:defRPr sz="4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nl-NL"/>
              <a:t>Klik om stijl te bewerken</a:t>
            </a:r>
            <a:endParaRPr lang="nl-NL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74457518-AC06-A099-9F3C-A25877688B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77013" y="2518373"/>
            <a:ext cx="4826924" cy="1122074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nl-NL" dirty="0"/>
          </a:p>
        </p:txBody>
      </p:sp>
      <p:sp>
        <p:nvSpPr>
          <p:cNvPr id="7" name="Vrije vorm: vorm 6">
            <a:extLst>
              <a:ext uri="{FF2B5EF4-FFF2-40B4-BE49-F238E27FC236}">
                <a16:creationId xmlns:a16="http://schemas.microsoft.com/office/drawing/2014/main" id="{91BD37D6-B25E-967C-E52E-4F31079526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5838825" cy="5842635"/>
          </a:xfrm>
          <a:custGeom>
            <a:avLst/>
            <a:gdLst>
              <a:gd name="connsiteX0" fmla="*/ 5841340 w 5841339"/>
              <a:gd name="connsiteY0" fmla="*/ 0 h 5841720"/>
              <a:gd name="connsiteX1" fmla="*/ 3301403 w 5841339"/>
              <a:gd name="connsiteY1" fmla="*/ 0 h 5841720"/>
              <a:gd name="connsiteX2" fmla="*/ 1655826 w 5841339"/>
              <a:gd name="connsiteY2" fmla="*/ 1645666 h 5841720"/>
              <a:gd name="connsiteX3" fmla="*/ 10268 w 5841339"/>
              <a:gd name="connsiteY3" fmla="*/ 0 h 5841720"/>
              <a:gd name="connsiteX4" fmla="*/ 0 w 5841339"/>
              <a:gd name="connsiteY4" fmla="*/ 0 h 5841720"/>
              <a:gd name="connsiteX5" fmla="*/ 0 w 5841339"/>
              <a:gd name="connsiteY5" fmla="*/ 5841721 h 5841720"/>
              <a:gd name="connsiteX6" fmla="*/ 5841340 w 5841339"/>
              <a:gd name="connsiteY6" fmla="*/ 0 h 5841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841339" h="5841720">
                <a:moveTo>
                  <a:pt x="5841340" y="0"/>
                </a:moveTo>
                <a:lnTo>
                  <a:pt x="3301403" y="0"/>
                </a:lnTo>
                <a:lnTo>
                  <a:pt x="1655826" y="1645666"/>
                </a:lnTo>
                <a:lnTo>
                  <a:pt x="10268" y="0"/>
                </a:lnTo>
                <a:lnTo>
                  <a:pt x="0" y="0"/>
                </a:lnTo>
                <a:lnTo>
                  <a:pt x="0" y="5841721"/>
                </a:lnTo>
                <a:lnTo>
                  <a:pt x="5841340" y="0"/>
                </a:lnTo>
                <a:close/>
              </a:path>
            </a:pathLst>
          </a:custGeom>
          <a:solidFill>
            <a:srgbClr val="0085C6">
              <a:alpha val="74902"/>
            </a:srgbClr>
          </a:solidFill>
          <a:ln w="12695" cap="flat">
            <a:noFill/>
            <a:prstDash val="solid"/>
            <a:miter/>
          </a:ln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nl-NL"/>
          </a:p>
        </p:txBody>
      </p:sp>
      <p:sp>
        <p:nvSpPr>
          <p:cNvPr id="5" name="Vrije vorm: vorm 4">
            <a:extLst>
              <a:ext uri="{FF2B5EF4-FFF2-40B4-BE49-F238E27FC236}">
                <a16:creationId xmlns:a16="http://schemas.microsoft.com/office/drawing/2014/main" id="{2E3052D2-7619-D462-11E0-04B85514BCDC}"/>
              </a:ext>
            </a:extLst>
          </p:cNvPr>
          <p:cNvSpPr/>
          <p:nvPr/>
        </p:nvSpPr>
        <p:spPr>
          <a:xfrm>
            <a:off x="9308011" y="5109583"/>
            <a:ext cx="756398" cy="756645"/>
          </a:xfrm>
          <a:custGeom>
            <a:avLst/>
            <a:gdLst>
              <a:gd name="connsiteX0" fmla="*/ 586222 w 756398"/>
              <a:gd name="connsiteY0" fmla="*/ 0 h 756645"/>
              <a:gd name="connsiteX1" fmla="*/ 0 w 756398"/>
              <a:gd name="connsiteY1" fmla="*/ 586435 h 756645"/>
              <a:gd name="connsiteX2" fmla="*/ 0 w 756398"/>
              <a:gd name="connsiteY2" fmla="*/ 756646 h 756645"/>
              <a:gd name="connsiteX3" fmla="*/ 170189 w 756398"/>
              <a:gd name="connsiteY3" fmla="*/ 756646 h 756645"/>
              <a:gd name="connsiteX4" fmla="*/ 378206 w 756398"/>
              <a:gd name="connsiteY4" fmla="*/ 548566 h 756645"/>
              <a:gd name="connsiteX5" fmla="*/ 459213 w 756398"/>
              <a:gd name="connsiteY5" fmla="*/ 629614 h 756645"/>
              <a:gd name="connsiteX6" fmla="*/ 629405 w 756398"/>
              <a:gd name="connsiteY6" fmla="*/ 459372 h 756645"/>
              <a:gd name="connsiteX7" fmla="*/ 548380 w 756398"/>
              <a:gd name="connsiteY7" fmla="*/ 378324 h 756645"/>
              <a:gd name="connsiteX8" fmla="*/ 756398 w 756398"/>
              <a:gd name="connsiteY8" fmla="*/ 170241 h 756645"/>
              <a:gd name="connsiteX9" fmla="*/ 756398 w 756398"/>
              <a:gd name="connsiteY9" fmla="*/ 0 h 756645"/>
              <a:gd name="connsiteX10" fmla="*/ 586224 w 756398"/>
              <a:gd name="connsiteY10" fmla="*/ 0 h 756645"/>
              <a:gd name="connsiteX11" fmla="*/ 81008 w 756398"/>
              <a:gd name="connsiteY11" fmla="*/ 251291 h 756645"/>
              <a:gd name="connsiteX12" fmla="*/ 251197 w 756398"/>
              <a:gd name="connsiteY12" fmla="*/ 81048 h 756645"/>
              <a:gd name="connsiteX13" fmla="*/ 170189 w 756398"/>
              <a:gd name="connsiteY13" fmla="*/ 15 h 756645"/>
              <a:gd name="connsiteX14" fmla="*/ 170189 w 756398"/>
              <a:gd name="connsiteY14" fmla="*/ 0 h 756645"/>
              <a:gd name="connsiteX15" fmla="*/ 0 w 756398"/>
              <a:gd name="connsiteY15" fmla="*/ 0 h 756645"/>
              <a:gd name="connsiteX16" fmla="*/ 0 w 756398"/>
              <a:gd name="connsiteY16" fmla="*/ 170241 h 756645"/>
              <a:gd name="connsiteX17" fmla="*/ 81008 w 756398"/>
              <a:gd name="connsiteY17" fmla="*/ 251291 h 756645"/>
              <a:gd name="connsiteX18" fmla="*/ 756398 w 756398"/>
              <a:gd name="connsiteY18" fmla="*/ 756646 h 756645"/>
              <a:gd name="connsiteX19" fmla="*/ 756398 w 756398"/>
              <a:gd name="connsiteY19" fmla="*/ 586435 h 756645"/>
              <a:gd name="connsiteX20" fmla="*/ 586252 w 756398"/>
              <a:gd name="connsiteY20" fmla="*/ 756646 h 756645"/>
              <a:gd name="connsiteX21" fmla="*/ 756398 w 756398"/>
              <a:gd name="connsiteY21" fmla="*/ 756646 h 756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756398" h="756645">
                <a:moveTo>
                  <a:pt x="586222" y="0"/>
                </a:moveTo>
                <a:lnTo>
                  <a:pt x="0" y="586435"/>
                </a:lnTo>
                <a:lnTo>
                  <a:pt x="0" y="756646"/>
                </a:lnTo>
                <a:lnTo>
                  <a:pt x="170189" y="756646"/>
                </a:lnTo>
                <a:lnTo>
                  <a:pt x="378206" y="548566"/>
                </a:lnTo>
                <a:lnTo>
                  <a:pt x="459213" y="629614"/>
                </a:lnTo>
                <a:lnTo>
                  <a:pt x="629405" y="459372"/>
                </a:lnTo>
                <a:lnTo>
                  <a:pt x="548380" y="378324"/>
                </a:lnTo>
                <a:lnTo>
                  <a:pt x="756398" y="170241"/>
                </a:lnTo>
                <a:lnTo>
                  <a:pt x="756398" y="0"/>
                </a:lnTo>
                <a:lnTo>
                  <a:pt x="586224" y="0"/>
                </a:lnTo>
                <a:close/>
                <a:moveTo>
                  <a:pt x="81008" y="251291"/>
                </a:moveTo>
                <a:lnTo>
                  <a:pt x="251197" y="81048"/>
                </a:lnTo>
                <a:lnTo>
                  <a:pt x="170189" y="15"/>
                </a:lnTo>
                <a:lnTo>
                  <a:pt x="170189" y="0"/>
                </a:lnTo>
                <a:lnTo>
                  <a:pt x="0" y="0"/>
                </a:lnTo>
                <a:lnTo>
                  <a:pt x="0" y="170241"/>
                </a:lnTo>
                <a:lnTo>
                  <a:pt x="81008" y="251291"/>
                </a:lnTo>
                <a:close/>
                <a:moveTo>
                  <a:pt x="756398" y="756646"/>
                </a:moveTo>
                <a:lnTo>
                  <a:pt x="756398" y="586435"/>
                </a:lnTo>
                <a:lnTo>
                  <a:pt x="586252" y="756646"/>
                </a:lnTo>
                <a:lnTo>
                  <a:pt x="756398" y="756646"/>
                </a:lnTo>
                <a:close/>
              </a:path>
            </a:pathLst>
          </a:custGeom>
          <a:solidFill>
            <a:srgbClr val="97BE0D"/>
          </a:solidFill>
          <a:ln w="14994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6" name="Vrije vorm: vorm 5">
            <a:extLst>
              <a:ext uri="{FF2B5EF4-FFF2-40B4-BE49-F238E27FC236}">
                <a16:creationId xmlns:a16="http://schemas.microsoft.com/office/drawing/2014/main" id="{2290EBA2-8E2D-6DE4-0054-29203AF1659C}"/>
              </a:ext>
            </a:extLst>
          </p:cNvPr>
          <p:cNvSpPr/>
          <p:nvPr/>
        </p:nvSpPr>
        <p:spPr>
          <a:xfrm>
            <a:off x="10820794" y="5109590"/>
            <a:ext cx="756412" cy="756647"/>
          </a:xfrm>
          <a:custGeom>
            <a:avLst/>
            <a:gdLst>
              <a:gd name="connsiteX0" fmla="*/ 0 w 756412"/>
              <a:gd name="connsiteY0" fmla="*/ 0 h 756647"/>
              <a:gd name="connsiteX1" fmla="*/ 0 w 756412"/>
              <a:gd name="connsiteY1" fmla="*/ 0 h 756647"/>
              <a:gd name="connsiteX2" fmla="*/ 586223 w 756412"/>
              <a:gd name="connsiteY2" fmla="*/ 0 h 756647"/>
              <a:gd name="connsiteX3" fmla="*/ 0 w 756412"/>
              <a:gd name="connsiteY3" fmla="*/ 586435 h 756647"/>
              <a:gd name="connsiteX4" fmla="*/ 0 w 756412"/>
              <a:gd name="connsiteY4" fmla="*/ 756647 h 756647"/>
              <a:gd name="connsiteX5" fmla="*/ 170190 w 756412"/>
              <a:gd name="connsiteY5" fmla="*/ 756647 h 756647"/>
              <a:gd name="connsiteX6" fmla="*/ 463309 w 756412"/>
              <a:gd name="connsiteY6" fmla="*/ 463438 h 756647"/>
              <a:gd name="connsiteX7" fmla="*/ 756398 w 756412"/>
              <a:gd name="connsiteY7" fmla="*/ 756647 h 756647"/>
              <a:gd name="connsiteX8" fmla="*/ 756413 w 756412"/>
              <a:gd name="connsiteY8" fmla="*/ 756647 h 756647"/>
              <a:gd name="connsiteX9" fmla="*/ 756413 w 756412"/>
              <a:gd name="connsiteY9" fmla="*/ 0 h 756647"/>
              <a:gd name="connsiteX10" fmla="*/ 586223 w 756412"/>
              <a:gd name="connsiteY10" fmla="*/ 0 h 756647"/>
              <a:gd name="connsiteX11" fmla="*/ 332220 w 756412"/>
              <a:gd name="connsiteY11" fmla="*/ 0 h 756647"/>
              <a:gd name="connsiteX12" fmla="*/ 15 w 756412"/>
              <a:gd name="connsiteY12" fmla="*/ 0 h 756647"/>
              <a:gd name="connsiteX13" fmla="*/ 166125 w 756412"/>
              <a:gd name="connsiteY13" fmla="*/ 166162 h 756647"/>
              <a:gd name="connsiteX14" fmla="*/ 332220 w 756412"/>
              <a:gd name="connsiteY14" fmla="*/ 0 h 756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56412" h="756647">
                <a:moveTo>
                  <a:pt x="0" y="0"/>
                </a:moveTo>
                <a:lnTo>
                  <a:pt x="0" y="0"/>
                </a:lnTo>
                <a:close/>
                <a:moveTo>
                  <a:pt x="586223" y="0"/>
                </a:moveTo>
                <a:lnTo>
                  <a:pt x="0" y="586435"/>
                </a:lnTo>
                <a:lnTo>
                  <a:pt x="0" y="756647"/>
                </a:lnTo>
                <a:lnTo>
                  <a:pt x="170190" y="756647"/>
                </a:lnTo>
                <a:lnTo>
                  <a:pt x="463309" y="463438"/>
                </a:lnTo>
                <a:lnTo>
                  <a:pt x="756398" y="756647"/>
                </a:lnTo>
                <a:lnTo>
                  <a:pt x="756413" y="756647"/>
                </a:lnTo>
                <a:lnTo>
                  <a:pt x="756413" y="0"/>
                </a:lnTo>
                <a:lnTo>
                  <a:pt x="586223" y="0"/>
                </a:lnTo>
                <a:close/>
                <a:moveTo>
                  <a:pt x="332220" y="0"/>
                </a:moveTo>
                <a:lnTo>
                  <a:pt x="15" y="0"/>
                </a:lnTo>
                <a:lnTo>
                  <a:pt x="166125" y="166162"/>
                </a:lnTo>
                <a:lnTo>
                  <a:pt x="332220" y="0"/>
                </a:lnTo>
                <a:close/>
              </a:path>
            </a:pathLst>
          </a:custGeom>
          <a:solidFill>
            <a:srgbClr val="0086C5"/>
          </a:solidFill>
          <a:ln w="14994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8" name="Vrije vorm: vorm 7">
            <a:extLst>
              <a:ext uri="{FF2B5EF4-FFF2-40B4-BE49-F238E27FC236}">
                <a16:creationId xmlns:a16="http://schemas.microsoft.com/office/drawing/2014/main" id="{DF62DE58-EDBC-170B-6165-304CC012C3C0}"/>
              </a:ext>
            </a:extLst>
          </p:cNvPr>
          <p:cNvSpPr/>
          <p:nvPr/>
        </p:nvSpPr>
        <p:spPr>
          <a:xfrm>
            <a:off x="9290892" y="6026252"/>
            <a:ext cx="198536" cy="245754"/>
          </a:xfrm>
          <a:custGeom>
            <a:avLst/>
            <a:gdLst>
              <a:gd name="connsiteX0" fmla="*/ 103821 w 198536"/>
              <a:gd name="connsiteY0" fmla="*/ 245754 h 245754"/>
              <a:gd name="connsiteX1" fmla="*/ 0 w 198536"/>
              <a:gd name="connsiteY1" fmla="*/ 127423 h 245754"/>
              <a:gd name="connsiteX2" fmla="*/ 112100 w 198536"/>
              <a:gd name="connsiteY2" fmla="*/ 0 h 245754"/>
              <a:gd name="connsiteX3" fmla="*/ 193572 w 198536"/>
              <a:gd name="connsiteY3" fmla="*/ 34748 h 245754"/>
              <a:gd name="connsiteX4" fmla="*/ 174136 w 198536"/>
              <a:gd name="connsiteY4" fmla="*/ 59158 h 245754"/>
              <a:gd name="connsiteX5" fmla="*/ 119540 w 198536"/>
              <a:gd name="connsiteY5" fmla="*/ 43030 h 245754"/>
              <a:gd name="connsiteX6" fmla="*/ 56260 w 198536"/>
              <a:gd name="connsiteY6" fmla="*/ 119561 h 245754"/>
              <a:gd name="connsiteX7" fmla="*/ 112505 w 198536"/>
              <a:gd name="connsiteY7" fmla="*/ 202740 h 245754"/>
              <a:gd name="connsiteX8" fmla="*/ 144768 w 198536"/>
              <a:gd name="connsiteY8" fmla="*/ 194458 h 245754"/>
              <a:gd name="connsiteX9" fmla="*/ 144768 w 198536"/>
              <a:gd name="connsiteY9" fmla="*/ 140251 h 245754"/>
              <a:gd name="connsiteX10" fmla="*/ 111260 w 198536"/>
              <a:gd name="connsiteY10" fmla="*/ 140251 h 245754"/>
              <a:gd name="connsiteX11" fmla="*/ 111260 w 198536"/>
              <a:gd name="connsiteY11" fmla="*/ 104678 h 245754"/>
              <a:gd name="connsiteX12" fmla="*/ 198537 w 198536"/>
              <a:gd name="connsiteY12" fmla="*/ 104678 h 245754"/>
              <a:gd name="connsiteX13" fmla="*/ 198537 w 198536"/>
              <a:gd name="connsiteY13" fmla="*/ 213902 h 245754"/>
              <a:gd name="connsiteX14" fmla="*/ 103821 w 198536"/>
              <a:gd name="connsiteY14" fmla="*/ 245754 h 245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98536" h="245754">
                <a:moveTo>
                  <a:pt x="103821" y="245754"/>
                </a:moveTo>
                <a:cubicBezTo>
                  <a:pt x="34752" y="245754"/>
                  <a:pt x="0" y="210166"/>
                  <a:pt x="0" y="127423"/>
                </a:cubicBezTo>
                <a:cubicBezTo>
                  <a:pt x="0" y="39309"/>
                  <a:pt x="50471" y="0"/>
                  <a:pt x="112100" y="0"/>
                </a:cubicBezTo>
                <a:cubicBezTo>
                  <a:pt x="147256" y="0"/>
                  <a:pt x="173714" y="14058"/>
                  <a:pt x="193572" y="34748"/>
                </a:cubicBezTo>
                <a:lnTo>
                  <a:pt x="174136" y="59158"/>
                </a:lnTo>
                <a:cubicBezTo>
                  <a:pt x="156767" y="49226"/>
                  <a:pt x="137734" y="43030"/>
                  <a:pt x="119540" y="43030"/>
                </a:cubicBezTo>
                <a:cubicBezTo>
                  <a:pt x="82313" y="43030"/>
                  <a:pt x="56260" y="70335"/>
                  <a:pt x="56260" y="119561"/>
                </a:cubicBezTo>
                <a:cubicBezTo>
                  <a:pt x="56260" y="184121"/>
                  <a:pt x="80663" y="202740"/>
                  <a:pt x="112505" y="202740"/>
                </a:cubicBezTo>
                <a:cubicBezTo>
                  <a:pt x="126574" y="202740"/>
                  <a:pt x="138152" y="199004"/>
                  <a:pt x="144768" y="194458"/>
                </a:cubicBezTo>
                <a:lnTo>
                  <a:pt x="144768" y="140251"/>
                </a:lnTo>
                <a:lnTo>
                  <a:pt x="111260" y="140251"/>
                </a:lnTo>
                <a:lnTo>
                  <a:pt x="111260" y="104678"/>
                </a:lnTo>
                <a:lnTo>
                  <a:pt x="198537" y="104678"/>
                </a:lnTo>
                <a:lnTo>
                  <a:pt x="198537" y="213902"/>
                </a:lnTo>
                <a:cubicBezTo>
                  <a:pt x="173714" y="234172"/>
                  <a:pt x="140629" y="245754"/>
                  <a:pt x="103821" y="245754"/>
                </a:cubicBezTo>
              </a:path>
            </a:pathLst>
          </a:custGeom>
          <a:solidFill>
            <a:srgbClr val="97BE0D"/>
          </a:solidFill>
          <a:ln w="14994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10" name="Vrije vorm: vorm 9">
            <a:extLst>
              <a:ext uri="{FF2B5EF4-FFF2-40B4-BE49-F238E27FC236}">
                <a16:creationId xmlns:a16="http://schemas.microsoft.com/office/drawing/2014/main" id="{074A652D-0EA5-F295-D355-4AC8A19B1DDA}"/>
              </a:ext>
            </a:extLst>
          </p:cNvPr>
          <p:cNvSpPr/>
          <p:nvPr/>
        </p:nvSpPr>
        <p:spPr>
          <a:xfrm>
            <a:off x="9569248" y="6030807"/>
            <a:ext cx="148065" cy="236645"/>
          </a:xfrm>
          <a:custGeom>
            <a:avLst/>
            <a:gdLst>
              <a:gd name="connsiteX0" fmla="*/ 0 w 148065"/>
              <a:gd name="connsiteY0" fmla="*/ 236646 h 236645"/>
              <a:gd name="connsiteX1" fmla="*/ 0 w 148065"/>
              <a:gd name="connsiteY1" fmla="*/ 0 h 236645"/>
              <a:gd name="connsiteX2" fmla="*/ 146415 w 148065"/>
              <a:gd name="connsiteY2" fmla="*/ 0 h 236645"/>
              <a:gd name="connsiteX3" fmla="*/ 146415 w 148065"/>
              <a:gd name="connsiteY3" fmla="*/ 42204 h 236645"/>
              <a:gd name="connsiteX4" fmla="*/ 55014 w 148065"/>
              <a:gd name="connsiteY4" fmla="*/ 42204 h 236645"/>
              <a:gd name="connsiteX5" fmla="*/ 55014 w 148065"/>
              <a:gd name="connsiteY5" fmla="*/ 96395 h 236645"/>
              <a:gd name="connsiteX6" fmla="*/ 131522 w 148065"/>
              <a:gd name="connsiteY6" fmla="*/ 96395 h 236645"/>
              <a:gd name="connsiteX7" fmla="*/ 131522 w 148065"/>
              <a:gd name="connsiteY7" fmla="*/ 136110 h 236645"/>
              <a:gd name="connsiteX8" fmla="*/ 55014 w 148065"/>
              <a:gd name="connsiteY8" fmla="*/ 136110 h 236645"/>
              <a:gd name="connsiteX9" fmla="*/ 55014 w 148065"/>
              <a:gd name="connsiteY9" fmla="*/ 193618 h 236645"/>
              <a:gd name="connsiteX10" fmla="*/ 148065 w 148065"/>
              <a:gd name="connsiteY10" fmla="*/ 193618 h 236645"/>
              <a:gd name="connsiteX11" fmla="*/ 148065 w 148065"/>
              <a:gd name="connsiteY11" fmla="*/ 236646 h 236645"/>
              <a:gd name="connsiteX12" fmla="*/ 0 w 148065"/>
              <a:gd name="connsiteY12" fmla="*/ 236646 h 236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48065" h="236645">
                <a:moveTo>
                  <a:pt x="0" y="236646"/>
                </a:moveTo>
                <a:lnTo>
                  <a:pt x="0" y="0"/>
                </a:lnTo>
                <a:lnTo>
                  <a:pt x="146415" y="0"/>
                </a:lnTo>
                <a:lnTo>
                  <a:pt x="146415" y="42204"/>
                </a:lnTo>
                <a:lnTo>
                  <a:pt x="55014" y="42204"/>
                </a:lnTo>
                <a:lnTo>
                  <a:pt x="55014" y="96395"/>
                </a:lnTo>
                <a:lnTo>
                  <a:pt x="131522" y="96395"/>
                </a:lnTo>
                <a:lnTo>
                  <a:pt x="131522" y="136110"/>
                </a:lnTo>
                <a:lnTo>
                  <a:pt x="55014" y="136110"/>
                </a:lnTo>
                <a:lnTo>
                  <a:pt x="55014" y="193618"/>
                </a:lnTo>
                <a:lnTo>
                  <a:pt x="148065" y="193618"/>
                </a:lnTo>
                <a:lnTo>
                  <a:pt x="148065" y="236646"/>
                </a:lnTo>
                <a:lnTo>
                  <a:pt x="0" y="236646"/>
                </a:lnTo>
                <a:close/>
              </a:path>
            </a:pathLst>
          </a:custGeom>
          <a:solidFill>
            <a:srgbClr val="97BE0D"/>
          </a:solidFill>
          <a:ln w="14994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14" name="Vrije vorm: vorm 13">
            <a:extLst>
              <a:ext uri="{FF2B5EF4-FFF2-40B4-BE49-F238E27FC236}">
                <a16:creationId xmlns:a16="http://schemas.microsoft.com/office/drawing/2014/main" id="{5FAEC22B-27B5-0C44-848E-174383106CF4}"/>
              </a:ext>
            </a:extLst>
          </p:cNvPr>
          <p:cNvSpPr/>
          <p:nvPr/>
        </p:nvSpPr>
        <p:spPr>
          <a:xfrm>
            <a:off x="9771094" y="6026246"/>
            <a:ext cx="232029" cy="245754"/>
          </a:xfrm>
          <a:custGeom>
            <a:avLst/>
            <a:gdLst>
              <a:gd name="connsiteX0" fmla="*/ 112925 w 232029"/>
              <a:gd name="connsiteY0" fmla="*/ 245754 h 245754"/>
              <a:gd name="connsiteX1" fmla="*/ 0 w 232029"/>
              <a:gd name="connsiteY1" fmla="*/ 125773 h 245754"/>
              <a:gd name="connsiteX2" fmla="*/ 119119 w 232029"/>
              <a:gd name="connsiteY2" fmla="*/ 0 h 245754"/>
              <a:gd name="connsiteX3" fmla="*/ 232029 w 232029"/>
              <a:gd name="connsiteY3" fmla="*/ 117911 h 245754"/>
              <a:gd name="connsiteX4" fmla="*/ 112925 w 232029"/>
              <a:gd name="connsiteY4" fmla="*/ 245754 h 245754"/>
              <a:gd name="connsiteX5" fmla="*/ 114155 w 232029"/>
              <a:gd name="connsiteY5" fmla="*/ 42204 h 245754"/>
              <a:gd name="connsiteX6" fmla="*/ 58315 w 232029"/>
              <a:gd name="connsiteY6" fmla="*/ 118331 h 245754"/>
              <a:gd name="connsiteX7" fmla="*/ 117050 w 232029"/>
              <a:gd name="connsiteY7" fmla="*/ 203145 h 245754"/>
              <a:gd name="connsiteX8" fmla="*/ 173714 w 232029"/>
              <a:gd name="connsiteY8" fmla="*/ 125368 h 245754"/>
              <a:gd name="connsiteX9" fmla="*/ 114155 w 232029"/>
              <a:gd name="connsiteY9" fmla="*/ 42204 h 245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32029" h="245754">
                <a:moveTo>
                  <a:pt x="112925" y="245754"/>
                </a:moveTo>
                <a:cubicBezTo>
                  <a:pt x="42191" y="245754"/>
                  <a:pt x="0" y="215148"/>
                  <a:pt x="0" y="125773"/>
                </a:cubicBezTo>
                <a:cubicBezTo>
                  <a:pt x="0" y="39309"/>
                  <a:pt x="49226" y="0"/>
                  <a:pt x="119119" y="0"/>
                </a:cubicBezTo>
                <a:cubicBezTo>
                  <a:pt x="191083" y="0"/>
                  <a:pt x="232029" y="33097"/>
                  <a:pt x="232029" y="117911"/>
                </a:cubicBezTo>
                <a:cubicBezTo>
                  <a:pt x="232029" y="212252"/>
                  <a:pt x="177434" y="245754"/>
                  <a:pt x="112925" y="245754"/>
                </a:cubicBezTo>
                <a:moveTo>
                  <a:pt x="114155" y="42204"/>
                </a:moveTo>
                <a:cubicBezTo>
                  <a:pt x="81893" y="42204"/>
                  <a:pt x="58315" y="62894"/>
                  <a:pt x="58315" y="118331"/>
                </a:cubicBezTo>
                <a:cubicBezTo>
                  <a:pt x="58315" y="182050"/>
                  <a:pt x="79823" y="203145"/>
                  <a:pt x="117050" y="203145"/>
                </a:cubicBezTo>
                <a:cubicBezTo>
                  <a:pt x="150137" y="203145"/>
                  <a:pt x="173714" y="182455"/>
                  <a:pt x="173714" y="125368"/>
                </a:cubicBezTo>
                <a:cubicBezTo>
                  <a:pt x="173714" y="64139"/>
                  <a:pt x="152206" y="42204"/>
                  <a:pt x="114155" y="42204"/>
                </a:cubicBezTo>
              </a:path>
            </a:pathLst>
          </a:custGeom>
          <a:solidFill>
            <a:srgbClr val="97BE0D"/>
          </a:solidFill>
          <a:ln w="14994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19" name="Vrije vorm: vorm 18">
            <a:extLst>
              <a:ext uri="{FF2B5EF4-FFF2-40B4-BE49-F238E27FC236}">
                <a16:creationId xmlns:a16="http://schemas.microsoft.com/office/drawing/2014/main" id="{FFA13B9D-AF5C-670C-1F19-ED37017F557C}"/>
              </a:ext>
            </a:extLst>
          </p:cNvPr>
          <p:cNvSpPr/>
          <p:nvPr/>
        </p:nvSpPr>
        <p:spPr>
          <a:xfrm>
            <a:off x="10072376" y="6030807"/>
            <a:ext cx="209696" cy="236645"/>
          </a:xfrm>
          <a:custGeom>
            <a:avLst/>
            <a:gdLst>
              <a:gd name="connsiteX0" fmla="*/ 150962 w 209696"/>
              <a:gd name="connsiteY0" fmla="*/ 236646 h 236645"/>
              <a:gd name="connsiteX1" fmla="*/ 45911 w 209696"/>
              <a:gd name="connsiteY1" fmla="*/ 69915 h 236645"/>
              <a:gd name="connsiteX2" fmla="*/ 45911 w 209696"/>
              <a:gd name="connsiteY2" fmla="*/ 236646 h 236645"/>
              <a:gd name="connsiteX3" fmla="*/ 0 w 209696"/>
              <a:gd name="connsiteY3" fmla="*/ 236646 h 236645"/>
              <a:gd name="connsiteX4" fmla="*/ 0 w 209696"/>
              <a:gd name="connsiteY4" fmla="*/ 0 h 236645"/>
              <a:gd name="connsiteX5" fmla="*/ 68649 w 209696"/>
              <a:gd name="connsiteY5" fmla="*/ 0 h 236645"/>
              <a:gd name="connsiteX6" fmla="*/ 164190 w 209696"/>
              <a:gd name="connsiteY6" fmla="*/ 146042 h 236645"/>
              <a:gd name="connsiteX7" fmla="*/ 164190 w 209696"/>
              <a:gd name="connsiteY7" fmla="*/ 0 h 236645"/>
              <a:gd name="connsiteX8" fmla="*/ 209696 w 209696"/>
              <a:gd name="connsiteY8" fmla="*/ 0 h 236645"/>
              <a:gd name="connsiteX9" fmla="*/ 209696 w 209696"/>
              <a:gd name="connsiteY9" fmla="*/ 236646 h 236645"/>
              <a:gd name="connsiteX10" fmla="*/ 150962 w 209696"/>
              <a:gd name="connsiteY10" fmla="*/ 236646 h 236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09696" h="236645">
                <a:moveTo>
                  <a:pt x="150962" y="236646"/>
                </a:moveTo>
                <a:lnTo>
                  <a:pt x="45911" y="69915"/>
                </a:lnTo>
                <a:lnTo>
                  <a:pt x="45911" y="236646"/>
                </a:lnTo>
                <a:lnTo>
                  <a:pt x="0" y="236646"/>
                </a:lnTo>
                <a:lnTo>
                  <a:pt x="0" y="0"/>
                </a:lnTo>
                <a:lnTo>
                  <a:pt x="68649" y="0"/>
                </a:lnTo>
                <a:lnTo>
                  <a:pt x="164190" y="146042"/>
                </a:lnTo>
                <a:lnTo>
                  <a:pt x="164190" y="0"/>
                </a:lnTo>
                <a:lnTo>
                  <a:pt x="209696" y="0"/>
                </a:lnTo>
                <a:lnTo>
                  <a:pt x="209696" y="236646"/>
                </a:lnTo>
                <a:lnTo>
                  <a:pt x="150962" y="236646"/>
                </a:lnTo>
                <a:close/>
              </a:path>
            </a:pathLst>
          </a:custGeom>
          <a:solidFill>
            <a:schemeClr val="bg1"/>
          </a:solidFill>
          <a:ln w="14994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20" name="Vrije vorm: vorm 19">
            <a:extLst>
              <a:ext uri="{FF2B5EF4-FFF2-40B4-BE49-F238E27FC236}">
                <a16:creationId xmlns:a16="http://schemas.microsoft.com/office/drawing/2014/main" id="{B7E54905-3714-2A5F-7274-5F3435008768}"/>
              </a:ext>
            </a:extLst>
          </p:cNvPr>
          <p:cNvSpPr/>
          <p:nvPr/>
        </p:nvSpPr>
        <p:spPr>
          <a:xfrm>
            <a:off x="10370159" y="6026246"/>
            <a:ext cx="232029" cy="245754"/>
          </a:xfrm>
          <a:custGeom>
            <a:avLst/>
            <a:gdLst>
              <a:gd name="connsiteX0" fmla="*/ 112910 w 232029"/>
              <a:gd name="connsiteY0" fmla="*/ 245754 h 245754"/>
              <a:gd name="connsiteX1" fmla="*/ 0 w 232029"/>
              <a:gd name="connsiteY1" fmla="*/ 125773 h 245754"/>
              <a:gd name="connsiteX2" fmla="*/ 119119 w 232029"/>
              <a:gd name="connsiteY2" fmla="*/ 0 h 245754"/>
              <a:gd name="connsiteX3" fmla="*/ 232029 w 232029"/>
              <a:gd name="connsiteY3" fmla="*/ 117911 h 245754"/>
              <a:gd name="connsiteX4" fmla="*/ 112910 w 232029"/>
              <a:gd name="connsiteY4" fmla="*/ 245754 h 245754"/>
              <a:gd name="connsiteX5" fmla="*/ 114155 w 232029"/>
              <a:gd name="connsiteY5" fmla="*/ 42204 h 245754"/>
              <a:gd name="connsiteX6" fmla="*/ 58330 w 232029"/>
              <a:gd name="connsiteY6" fmla="*/ 118331 h 245754"/>
              <a:gd name="connsiteX7" fmla="*/ 117050 w 232029"/>
              <a:gd name="connsiteY7" fmla="*/ 203145 h 245754"/>
              <a:gd name="connsiteX8" fmla="*/ 173715 w 232029"/>
              <a:gd name="connsiteY8" fmla="*/ 125368 h 245754"/>
              <a:gd name="connsiteX9" fmla="*/ 114155 w 232029"/>
              <a:gd name="connsiteY9" fmla="*/ 42204 h 245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32029" h="245754">
                <a:moveTo>
                  <a:pt x="112910" y="245754"/>
                </a:moveTo>
                <a:cubicBezTo>
                  <a:pt x="42191" y="245754"/>
                  <a:pt x="0" y="215148"/>
                  <a:pt x="0" y="125773"/>
                </a:cubicBezTo>
                <a:cubicBezTo>
                  <a:pt x="0" y="39309"/>
                  <a:pt x="49226" y="0"/>
                  <a:pt x="119119" y="0"/>
                </a:cubicBezTo>
                <a:cubicBezTo>
                  <a:pt x="191083" y="0"/>
                  <a:pt x="232029" y="33097"/>
                  <a:pt x="232029" y="117911"/>
                </a:cubicBezTo>
                <a:cubicBezTo>
                  <a:pt x="232029" y="212252"/>
                  <a:pt x="177434" y="245754"/>
                  <a:pt x="112910" y="245754"/>
                </a:cubicBezTo>
                <a:moveTo>
                  <a:pt x="114155" y="42204"/>
                </a:moveTo>
                <a:cubicBezTo>
                  <a:pt x="81893" y="42204"/>
                  <a:pt x="58330" y="62894"/>
                  <a:pt x="58330" y="118331"/>
                </a:cubicBezTo>
                <a:cubicBezTo>
                  <a:pt x="58330" y="182050"/>
                  <a:pt x="79823" y="203145"/>
                  <a:pt x="117050" y="203145"/>
                </a:cubicBezTo>
                <a:cubicBezTo>
                  <a:pt x="150152" y="203145"/>
                  <a:pt x="173715" y="182455"/>
                  <a:pt x="173715" y="125368"/>
                </a:cubicBezTo>
                <a:cubicBezTo>
                  <a:pt x="173715" y="64139"/>
                  <a:pt x="152206" y="42204"/>
                  <a:pt x="114155" y="42204"/>
                </a:cubicBezTo>
              </a:path>
            </a:pathLst>
          </a:custGeom>
          <a:solidFill>
            <a:schemeClr val="bg1"/>
          </a:solidFill>
          <a:ln w="14994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21" name="Vrije vorm: vorm 20">
            <a:extLst>
              <a:ext uri="{FF2B5EF4-FFF2-40B4-BE49-F238E27FC236}">
                <a16:creationId xmlns:a16="http://schemas.microsoft.com/office/drawing/2014/main" id="{4785C39B-D6D8-2871-966A-115AC70143AE}"/>
              </a:ext>
            </a:extLst>
          </p:cNvPr>
          <p:cNvSpPr/>
          <p:nvPr/>
        </p:nvSpPr>
        <p:spPr>
          <a:xfrm>
            <a:off x="10662602" y="6030807"/>
            <a:ext cx="220856" cy="236645"/>
          </a:xfrm>
          <a:custGeom>
            <a:avLst/>
            <a:gdLst>
              <a:gd name="connsiteX0" fmla="*/ 145579 w 220856"/>
              <a:gd name="connsiteY0" fmla="*/ 236646 h 236645"/>
              <a:gd name="connsiteX1" fmla="*/ 78158 w 220856"/>
              <a:gd name="connsiteY1" fmla="*/ 236646 h 236645"/>
              <a:gd name="connsiteX2" fmla="*/ 0 w 220856"/>
              <a:gd name="connsiteY2" fmla="*/ 0 h 236645"/>
              <a:gd name="connsiteX3" fmla="*/ 61210 w 220856"/>
              <a:gd name="connsiteY3" fmla="*/ 0 h 236645"/>
              <a:gd name="connsiteX4" fmla="*/ 116211 w 220856"/>
              <a:gd name="connsiteY4" fmla="*/ 187406 h 236645"/>
              <a:gd name="connsiteX5" fmla="*/ 116631 w 220856"/>
              <a:gd name="connsiteY5" fmla="*/ 187406 h 236645"/>
              <a:gd name="connsiteX6" fmla="*/ 166262 w 220856"/>
              <a:gd name="connsiteY6" fmla="*/ 0 h 236645"/>
              <a:gd name="connsiteX7" fmla="*/ 220857 w 220856"/>
              <a:gd name="connsiteY7" fmla="*/ 0 h 236645"/>
              <a:gd name="connsiteX8" fmla="*/ 145579 w 220856"/>
              <a:gd name="connsiteY8" fmla="*/ 236646 h 236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0856" h="236645">
                <a:moveTo>
                  <a:pt x="145579" y="236646"/>
                </a:moveTo>
                <a:lnTo>
                  <a:pt x="78158" y="236646"/>
                </a:lnTo>
                <a:cubicBezTo>
                  <a:pt x="43421" y="155149"/>
                  <a:pt x="19830" y="79848"/>
                  <a:pt x="0" y="0"/>
                </a:cubicBezTo>
                <a:lnTo>
                  <a:pt x="61210" y="0"/>
                </a:lnTo>
                <a:cubicBezTo>
                  <a:pt x="74438" y="60808"/>
                  <a:pt x="93052" y="122457"/>
                  <a:pt x="116211" y="187406"/>
                </a:cubicBezTo>
                <a:lnTo>
                  <a:pt x="116631" y="187406"/>
                </a:lnTo>
                <a:cubicBezTo>
                  <a:pt x="138139" y="125351"/>
                  <a:pt x="153858" y="63299"/>
                  <a:pt x="166262" y="0"/>
                </a:cubicBezTo>
                <a:lnTo>
                  <a:pt x="220857" y="0"/>
                </a:lnTo>
                <a:cubicBezTo>
                  <a:pt x="203068" y="79427"/>
                  <a:pt x="178666" y="160100"/>
                  <a:pt x="145579" y="236646"/>
                </a:cubicBezTo>
              </a:path>
            </a:pathLst>
          </a:custGeom>
          <a:solidFill>
            <a:schemeClr val="bg1"/>
          </a:solidFill>
          <a:ln w="14994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22" name="Vrije vorm: vorm 21">
            <a:extLst>
              <a:ext uri="{FF2B5EF4-FFF2-40B4-BE49-F238E27FC236}">
                <a16:creationId xmlns:a16="http://schemas.microsoft.com/office/drawing/2014/main" id="{3BD1466B-D90A-B56A-D2E8-ABECC1BE9674}"/>
              </a:ext>
            </a:extLst>
          </p:cNvPr>
          <p:cNvSpPr/>
          <p:nvPr/>
        </p:nvSpPr>
        <p:spPr>
          <a:xfrm>
            <a:off x="10960372" y="6030798"/>
            <a:ext cx="210116" cy="241208"/>
          </a:xfrm>
          <a:custGeom>
            <a:avLst/>
            <a:gdLst>
              <a:gd name="connsiteX0" fmla="*/ 100926 w 210116"/>
              <a:gd name="connsiteY0" fmla="*/ 241208 h 241208"/>
              <a:gd name="connsiteX1" fmla="*/ 0 w 210116"/>
              <a:gd name="connsiteY1" fmla="*/ 148533 h 241208"/>
              <a:gd name="connsiteX2" fmla="*/ 0 w 210116"/>
              <a:gd name="connsiteY2" fmla="*/ 0 h 241208"/>
              <a:gd name="connsiteX3" fmla="*/ 55015 w 210116"/>
              <a:gd name="connsiteY3" fmla="*/ 0 h 241208"/>
              <a:gd name="connsiteX4" fmla="*/ 55015 w 210116"/>
              <a:gd name="connsiteY4" fmla="*/ 142322 h 241208"/>
              <a:gd name="connsiteX5" fmla="*/ 105471 w 210116"/>
              <a:gd name="connsiteY5" fmla="*/ 201495 h 241208"/>
              <a:gd name="connsiteX6" fmla="*/ 155941 w 210116"/>
              <a:gd name="connsiteY6" fmla="*/ 145637 h 241208"/>
              <a:gd name="connsiteX7" fmla="*/ 155941 w 210116"/>
              <a:gd name="connsiteY7" fmla="*/ 0 h 241208"/>
              <a:gd name="connsiteX8" fmla="*/ 210116 w 210116"/>
              <a:gd name="connsiteY8" fmla="*/ 0 h 241208"/>
              <a:gd name="connsiteX9" fmla="*/ 210116 w 210116"/>
              <a:gd name="connsiteY9" fmla="*/ 142322 h 241208"/>
              <a:gd name="connsiteX10" fmla="*/ 100926 w 210116"/>
              <a:gd name="connsiteY10" fmla="*/ 241208 h 241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10116" h="241208">
                <a:moveTo>
                  <a:pt x="100926" y="241208"/>
                </a:moveTo>
                <a:cubicBezTo>
                  <a:pt x="35157" y="241208"/>
                  <a:pt x="0" y="213497"/>
                  <a:pt x="0" y="148533"/>
                </a:cubicBezTo>
                <a:lnTo>
                  <a:pt x="0" y="0"/>
                </a:lnTo>
                <a:lnTo>
                  <a:pt x="55015" y="0"/>
                </a:lnTo>
                <a:lnTo>
                  <a:pt x="55015" y="142322"/>
                </a:lnTo>
                <a:cubicBezTo>
                  <a:pt x="55015" y="184526"/>
                  <a:pt x="71139" y="201495"/>
                  <a:pt x="105471" y="201495"/>
                </a:cubicBezTo>
                <a:cubicBezTo>
                  <a:pt x="136908" y="201495"/>
                  <a:pt x="155941" y="186596"/>
                  <a:pt x="155941" y="145637"/>
                </a:cubicBezTo>
                <a:lnTo>
                  <a:pt x="155941" y="0"/>
                </a:lnTo>
                <a:lnTo>
                  <a:pt x="210116" y="0"/>
                </a:lnTo>
                <a:lnTo>
                  <a:pt x="210116" y="142322"/>
                </a:lnTo>
                <a:cubicBezTo>
                  <a:pt x="210116" y="212252"/>
                  <a:pt x="164625" y="241208"/>
                  <a:pt x="100926" y="241208"/>
                </a:cubicBezTo>
              </a:path>
            </a:pathLst>
          </a:custGeom>
          <a:solidFill>
            <a:schemeClr val="bg1"/>
          </a:solidFill>
          <a:ln w="14994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23" name="Vrije vorm: vorm 22">
            <a:extLst>
              <a:ext uri="{FF2B5EF4-FFF2-40B4-BE49-F238E27FC236}">
                <a16:creationId xmlns:a16="http://schemas.microsoft.com/office/drawing/2014/main" id="{03D7E4D5-3EE6-0749-BFA6-7BA5DC89CBE8}"/>
              </a:ext>
            </a:extLst>
          </p:cNvPr>
          <p:cNvSpPr/>
          <p:nvPr/>
        </p:nvSpPr>
        <p:spPr>
          <a:xfrm>
            <a:off x="11265204" y="6030807"/>
            <a:ext cx="303167" cy="236645"/>
          </a:xfrm>
          <a:custGeom>
            <a:avLst/>
            <a:gdLst>
              <a:gd name="connsiteX0" fmla="*/ 246098 w 303167"/>
              <a:gd name="connsiteY0" fmla="*/ 236646 h 236645"/>
              <a:gd name="connsiteX1" fmla="*/ 233259 w 303167"/>
              <a:gd name="connsiteY1" fmla="*/ 59158 h 236645"/>
              <a:gd name="connsiteX2" fmla="*/ 232869 w 303167"/>
              <a:gd name="connsiteY2" fmla="*/ 59158 h 236645"/>
              <a:gd name="connsiteX3" fmla="*/ 169980 w 303167"/>
              <a:gd name="connsiteY3" fmla="*/ 236646 h 236645"/>
              <a:gd name="connsiteX4" fmla="*/ 124489 w 303167"/>
              <a:gd name="connsiteY4" fmla="*/ 236646 h 236645"/>
              <a:gd name="connsiteX5" fmla="*/ 63279 w 303167"/>
              <a:gd name="connsiteY5" fmla="*/ 59578 h 236645"/>
              <a:gd name="connsiteX6" fmla="*/ 62844 w 303167"/>
              <a:gd name="connsiteY6" fmla="*/ 59578 h 236645"/>
              <a:gd name="connsiteX7" fmla="*/ 52525 w 303167"/>
              <a:gd name="connsiteY7" fmla="*/ 236646 h 236645"/>
              <a:gd name="connsiteX8" fmla="*/ 0 w 303167"/>
              <a:gd name="connsiteY8" fmla="*/ 236646 h 236645"/>
              <a:gd name="connsiteX9" fmla="*/ 22333 w 303167"/>
              <a:gd name="connsiteY9" fmla="*/ 0 h 236645"/>
              <a:gd name="connsiteX10" fmla="*/ 94717 w 303167"/>
              <a:gd name="connsiteY10" fmla="*/ 0 h 236645"/>
              <a:gd name="connsiteX11" fmla="*/ 151786 w 303167"/>
              <a:gd name="connsiteY11" fmla="*/ 158450 h 236645"/>
              <a:gd name="connsiteX12" fmla="*/ 152206 w 303167"/>
              <a:gd name="connsiteY12" fmla="*/ 158450 h 236645"/>
              <a:gd name="connsiteX13" fmla="*/ 211766 w 303167"/>
              <a:gd name="connsiteY13" fmla="*/ 0 h 236645"/>
              <a:gd name="connsiteX14" fmla="*/ 281255 w 303167"/>
              <a:gd name="connsiteY14" fmla="*/ 0 h 236645"/>
              <a:gd name="connsiteX15" fmla="*/ 303168 w 303167"/>
              <a:gd name="connsiteY15" fmla="*/ 236646 h 236645"/>
              <a:gd name="connsiteX16" fmla="*/ 246098 w 303167"/>
              <a:gd name="connsiteY16" fmla="*/ 236646 h 236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03167" h="236645">
                <a:moveTo>
                  <a:pt x="246098" y="236646"/>
                </a:moveTo>
                <a:cubicBezTo>
                  <a:pt x="244853" y="174173"/>
                  <a:pt x="239469" y="112540"/>
                  <a:pt x="233259" y="59158"/>
                </a:cubicBezTo>
                <a:lnTo>
                  <a:pt x="232869" y="59158"/>
                </a:lnTo>
                <a:lnTo>
                  <a:pt x="169980" y="236646"/>
                </a:lnTo>
                <a:lnTo>
                  <a:pt x="124489" y="236646"/>
                </a:lnTo>
                <a:lnTo>
                  <a:pt x="63279" y="59578"/>
                </a:lnTo>
                <a:lnTo>
                  <a:pt x="62844" y="59578"/>
                </a:lnTo>
                <a:cubicBezTo>
                  <a:pt x="57070" y="112540"/>
                  <a:pt x="53350" y="174173"/>
                  <a:pt x="52525" y="236646"/>
                </a:cubicBezTo>
                <a:lnTo>
                  <a:pt x="0" y="236646"/>
                </a:lnTo>
                <a:cubicBezTo>
                  <a:pt x="2490" y="158045"/>
                  <a:pt x="9914" y="78182"/>
                  <a:pt x="22333" y="0"/>
                </a:cubicBezTo>
                <a:lnTo>
                  <a:pt x="94717" y="0"/>
                </a:lnTo>
                <a:lnTo>
                  <a:pt x="151786" y="158450"/>
                </a:lnTo>
                <a:lnTo>
                  <a:pt x="152206" y="158450"/>
                </a:lnTo>
                <a:lnTo>
                  <a:pt x="211766" y="0"/>
                </a:lnTo>
                <a:lnTo>
                  <a:pt x="281255" y="0"/>
                </a:lnTo>
                <a:cubicBezTo>
                  <a:pt x="292009" y="78182"/>
                  <a:pt x="299433" y="158045"/>
                  <a:pt x="303168" y="236646"/>
                </a:cubicBezTo>
                <a:lnTo>
                  <a:pt x="246098" y="236646"/>
                </a:lnTo>
                <a:close/>
              </a:path>
            </a:pathLst>
          </a:custGeom>
          <a:solidFill>
            <a:schemeClr val="bg1"/>
          </a:solidFill>
          <a:ln w="14994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24" name="Vrije vorm: vorm 23">
            <a:extLst>
              <a:ext uri="{FF2B5EF4-FFF2-40B4-BE49-F238E27FC236}">
                <a16:creationId xmlns:a16="http://schemas.microsoft.com/office/drawing/2014/main" id="{38C502D0-B4B8-F48B-83A5-0356E3E50B16}"/>
              </a:ext>
            </a:extLst>
          </p:cNvPr>
          <p:cNvSpPr/>
          <p:nvPr/>
        </p:nvSpPr>
        <p:spPr>
          <a:xfrm>
            <a:off x="10064410" y="5109583"/>
            <a:ext cx="756399" cy="756645"/>
          </a:xfrm>
          <a:custGeom>
            <a:avLst/>
            <a:gdLst>
              <a:gd name="connsiteX0" fmla="*/ 586221 w 756399"/>
              <a:gd name="connsiteY0" fmla="*/ 0 h 756645"/>
              <a:gd name="connsiteX1" fmla="*/ 0 w 756399"/>
              <a:gd name="connsiteY1" fmla="*/ 586435 h 756645"/>
              <a:gd name="connsiteX2" fmla="*/ 0 w 756399"/>
              <a:gd name="connsiteY2" fmla="*/ 756646 h 756645"/>
              <a:gd name="connsiteX3" fmla="*/ 332219 w 756399"/>
              <a:gd name="connsiteY3" fmla="*/ 756646 h 756645"/>
              <a:gd name="connsiteX4" fmla="*/ 756399 w 756399"/>
              <a:gd name="connsiteY4" fmla="*/ 332323 h 756645"/>
              <a:gd name="connsiteX5" fmla="*/ 756399 w 756399"/>
              <a:gd name="connsiteY5" fmla="*/ 0 h 756645"/>
              <a:gd name="connsiteX6" fmla="*/ 586221 w 756399"/>
              <a:gd name="connsiteY6" fmla="*/ 0 h 756645"/>
              <a:gd name="connsiteX7" fmla="*/ 0 w 756399"/>
              <a:gd name="connsiteY7" fmla="*/ 0 h 756645"/>
              <a:gd name="connsiteX8" fmla="*/ 0 w 756399"/>
              <a:gd name="connsiteY8" fmla="*/ 332338 h 756645"/>
              <a:gd name="connsiteX9" fmla="*/ 332204 w 756399"/>
              <a:gd name="connsiteY9" fmla="*/ 0 h 756645"/>
              <a:gd name="connsiteX10" fmla="*/ 0 w 756399"/>
              <a:gd name="connsiteY10" fmla="*/ 0 h 756645"/>
              <a:gd name="connsiteX11" fmla="*/ 756399 w 756399"/>
              <a:gd name="connsiteY11" fmla="*/ 756646 h 756645"/>
              <a:gd name="connsiteX12" fmla="*/ 756399 w 756399"/>
              <a:gd name="connsiteY12" fmla="*/ 586435 h 756645"/>
              <a:gd name="connsiteX13" fmla="*/ 586251 w 756399"/>
              <a:gd name="connsiteY13" fmla="*/ 756646 h 756645"/>
              <a:gd name="connsiteX14" fmla="*/ 756399 w 756399"/>
              <a:gd name="connsiteY14" fmla="*/ 756646 h 756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56399" h="756645">
                <a:moveTo>
                  <a:pt x="586221" y="0"/>
                </a:moveTo>
                <a:lnTo>
                  <a:pt x="0" y="586435"/>
                </a:lnTo>
                <a:lnTo>
                  <a:pt x="0" y="756646"/>
                </a:lnTo>
                <a:lnTo>
                  <a:pt x="332219" y="756646"/>
                </a:lnTo>
                <a:lnTo>
                  <a:pt x="756399" y="332323"/>
                </a:lnTo>
                <a:lnTo>
                  <a:pt x="756399" y="0"/>
                </a:lnTo>
                <a:lnTo>
                  <a:pt x="586221" y="0"/>
                </a:lnTo>
                <a:close/>
                <a:moveTo>
                  <a:pt x="0" y="0"/>
                </a:moveTo>
                <a:lnTo>
                  <a:pt x="0" y="332338"/>
                </a:lnTo>
                <a:lnTo>
                  <a:pt x="332204" y="0"/>
                </a:lnTo>
                <a:lnTo>
                  <a:pt x="0" y="0"/>
                </a:lnTo>
                <a:close/>
                <a:moveTo>
                  <a:pt x="756399" y="756646"/>
                </a:moveTo>
                <a:lnTo>
                  <a:pt x="756399" y="586435"/>
                </a:lnTo>
                <a:lnTo>
                  <a:pt x="586251" y="756646"/>
                </a:lnTo>
                <a:lnTo>
                  <a:pt x="756399" y="756646"/>
                </a:lnTo>
                <a:close/>
              </a:path>
            </a:pathLst>
          </a:custGeom>
          <a:solidFill>
            <a:schemeClr val="bg1"/>
          </a:solidFill>
          <a:ln w="14994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graphicFrame>
        <p:nvGraphicFramePr>
          <p:cNvPr id="12" name="Tabel 11">
            <a:extLst>
              <a:ext uri="{FF2B5EF4-FFF2-40B4-BE49-F238E27FC236}">
                <a16:creationId xmlns:a16="http://schemas.microsoft.com/office/drawing/2014/main" id="{81FD4CB5-3167-082F-8D85-CA01E847436B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963033610"/>
              </p:ext>
            </p:extLst>
          </p:nvPr>
        </p:nvGraphicFramePr>
        <p:xfrm>
          <a:off x="5972723" y="3827205"/>
          <a:ext cx="647602" cy="8471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47602">
                  <a:extLst>
                    <a:ext uri="{9D8B030D-6E8A-4147-A177-3AD203B41FA5}">
                      <a16:colId xmlns:a16="http://schemas.microsoft.com/office/drawing/2014/main" val="1466305088"/>
                    </a:ext>
                  </a:extLst>
                </a:gridCol>
              </a:tblGrid>
              <a:tr h="282388">
                <a:tc>
                  <a:txBody>
                    <a:bodyPr/>
                    <a:lstStyle/>
                    <a:p>
                      <a:pPr algn="l"/>
                      <a:r>
                        <a:rPr lang="nl-NL" sz="1400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  <a:cs typeface="Segoe UI Semibold" panose="020B0702040204020203" pitchFamily="34" charset="0"/>
                        </a:rPr>
                        <a:t>Auteur</a:t>
                      </a:r>
                      <a:endParaRPr lang="nl-NL" sz="1400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0" marR="36000" marT="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68165"/>
                  </a:ext>
                </a:extLst>
              </a:tr>
              <a:tr h="282388">
                <a:tc>
                  <a:txBody>
                    <a:bodyPr/>
                    <a:lstStyle/>
                    <a:p>
                      <a:pPr algn="l"/>
                      <a:r>
                        <a:rPr lang="nl-NL" sz="1400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  <a:cs typeface="Segoe UI Semibold" panose="020B0702040204020203" pitchFamily="34" charset="0"/>
                        </a:rPr>
                        <a:t>Datum</a:t>
                      </a:r>
                      <a:endParaRPr lang="nl-NL" sz="1400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0" marR="36000" marT="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3549219"/>
                  </a:ext>
                </a:extLst>
              </a:tr>
              <a:tr h="282388">
                <a:tc>
                  <a:txBody>
                    <a:bodyPr/>
                    <a:lstStyle/>
                    <a:p>
                      <a:pPr algn="l"/>
                      <a:endParaRPr lang="nl-NL" sz="1400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0" marR="36000" marT="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0756723"/>
                  </a:ext>
                </a:extLst>
              </a:tr>
            </a:tbl>
          </a:graphicData>
        </a:graphic>
      </p:graphicFrame>
      <p:sp>
        <p:nvSpPr>
          <p:cNvPr id="13" name="Tijdelijke aanduiding voor tekst 6">
            <a:extLst>
              <a:ext uri="{FF2B5EF4-FFF2-40B4-BE49-F238E27FC236}">
                <a16:creationId xmlns:a16="http://schemas.microsoft.com/office/drawing/2014/main" id="{7F808714-911C-A469-23CF-4FEE04047C2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02096" y="3832745"/>
            <a:ext cx="2653506" cy="216000"/>
          </a:xfrm>
        </p:spPr>
        <p:txBody>
          <a:bodyPr anchor="ctr"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 lvl="0"/>
            <a:r>
              <a:rPr lang="nl-NL" dirty="0"/>
              <a:t>[Auteur]</a:t>
            </a:r>
          </a:p>
        </p:txBody>
      </p:sp>
      <p:sp>
        <p:nvSpPr>
          <p:cNvPr id="16" name="Tijdelijke aanduiding voor datum 15">
            <a:extLst>
              <a:ext uri="{FF2B5EF4-FFF2-40B4-BE49-F238E27FC236}">
                <a16:creationId xmlns:a16="http://schemas.microsoft.com/office/drawing/2014/main" id="{8F2794E4-629D-DAEA-7AEE-1DC722F30A35}"/>
              </a:ext>
            </a:extLst>
          </p:cNvPr>
          <p:cNvSpPr>
            <a:spLocks noGrp="1"/>
          </p:cNvSpPr>
          <p:nvPr>
            <p:ph type="dt" sz="half" idx="22"/>
          </p:nvPr>
        </p:nvSpPr>
        <p:spPr>
          <a:xfrm>
            <a:off x="6602096" y="4105752"/>
            <a:ext cx="2653506" cy="216000"/>
          </a:xfrm>
        </p:spPr>
        <p:txBody>
          <a:bodyPr/>
          <a:lstStyle>
            <a:lvl1pPr>
              <a:defRPr lang="nl-NL" sz="1400" b="0" kern="12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n-ea"/>
                <a:cs typeface="+mn-cs"/>
              </a:defRPr>
            </a:lvl1pPr>
          </a:lstStyle>
          <a:p>
            <a:fld id="{A2D4CE28-2779-4906-957D-A173F7999FCA}" type="datetime1">
              <a:rPr lang="nl-NL" smtClean="0"/>
              <a:pPr/>
              <a:t>16-9-2024</a:t>
            </a:fld>
            <a:endParaRPr lang="nl-NL" dirty="0"/>
          </a:p>
        </p:txBody>
      </p:sp>
      <p:sp>
        <p:nvSpPr>
          <p:cNvPr id="17" name="Tijdelijke aanduiding voor voettekst 16">
            <a:extLst>
              <a:ext uri="{FF2B5EF4-FFF2-40B4-BE49-F238E27FC236}">
                <a16:creationId xmlns:a16="http://schemas.microsoft.com/office/drawing/2014/main" id="{8646DEB4-B83C-06CE-1799-0319DAC6E1F8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>
          <a:xfrm>
            <a:off x="2411186" y="6863442"/>
            <a:ext cx="8588828" cy="365125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8" name="Tijdelijke aanduiding voor dianummer 17">
            <a:extLst>
              <a:ext uri="{FF2B5EF4-FFF2-40B4-BE49-F238E27FC236}">
                <a16:creationId xmlns:a16="http://schemas.microsoft.com/office/drawing/2014/main" id="{D343DFAA-0AA6-804A-1BC4-D7EE73A5FFD4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>
          <a:xfrm>
            <a:off x="11119757" y="6863442"/>
            <a:ext cx="768135" cy="365125"/>
          </a:xfrm>
        </p:spPr>
        <p:txBody>
          <a:bodyPr/>
          <a:lstStyle/>
          <a:p>
            <a:fld id="{A648B885-FF76-47CB-8BBD-27E7EBF07CA9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2011493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 foto lichter"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hthoek 16">
            <a:extLst>
              <a:ext uri="{FF2B5EF4-FFF2-40B4-BE49-F238E27FC236}">
                <a16:creationId xmlns:a16="http://schemas.microsoft.com/office/drawing/2014/main" id="{5509B7C7-5037-12EB-2D66-C5F3D146965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9" name="Gelijkbenige driehoek 8">
            <a:extLst>
              <a:ext uri="{FF2B5EF4-FFF2-40B4-BE49-F238E27FC236}">
                <a16:creationId xmlns:a16="http://schemas.microsoft.com/office/drawing/2014/main" id="{FBED7AAB-CDAA-72E0-3A43-540D621F3688}"/>
              </a:ext>
            </a:extLst>
          </p:cNvPr>
          <p:cNvSpPr/>
          <p:nvPr userDrawn="1"/>
        </p:nvSpPr>
        <p:spPr>
          <a:xfrm>
            <a:off x="1753986" y="4031673"/>
            <a:ext cx="5505341" cy="2826326"/>
          </a:xfrm>
          <a:prstGeom prst="triangle">
            <a:avLst/>
          </a:prstGeom>
          <a:solidFill>
            <a:schemeClr val="accent3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Vrije vorm: vorm 6">
            <a:extLst>
              <a:ext uri="{FF2B5EF4-FFF2-40B4-BE49-F238E27FC236}">
                <a16:creationId xmlns:a16="http://schemas.microsoft.com/office/drawing/2014/main" id="{91BD37D6-B25E-967C-E52E-4F31079526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5838825" cy="5842635"/>
          </a:xfrm>
          <a:custGeom>
            <a:avLst/>
            <a:gdLst>
              <a:gd name="connsiteX0" fmla="*/ 5841340 w 5841339"/>
              <a:gd name="connsiteY0" fmla="*/ 0 h 5841720"/>
              <a:gd name="connsiteX1" fmla="*/ 3301403 w 5841339"/>
              <a:gd name="connsiteY1" fmla="*/ 0 h 5841720"/>
              <a:gd name="connsiteX2" fmla="*/ 1655826 w 5841339"/>
              <a:gd name="connsiteY2" fmla="*/ 1645666 h 5841720"/>
              <a:gd name="connsiteX3" fmla="*/ 10268 w 5841339"/>
              <a:gd name="connsiteY3" fmla="*/ 0 h 5841720"/>
              <a:gd name="connsiteX4" fmla="*/ 0 w 5841339"/>
              <a:gd name="connsiteY4" fmla="*/ 0 h 5841720"/>
              <a:gd name="connsiteX5" fmla="*/ 0 w 5841339"/>
              <a:gd name="connsiteY5" fmla="*/ 5841721 h 5841720"/>
              <a:gd name="connsiteX6" fmla="*/ 5841340 w 5841339"/>
              <a:gd name="connsiteY6" fmla="*/ 0 h 5841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841339" h="5841720">
                <a:moveTo>
                  <a:pt x="5841340" y="0"/>
                </a:moveTo>
                <a:lnTo>
                  <a:pt x="3301403" y="0"/>
                </a:lnTo>
                <a:lnTo>
                  <a:pt x="1655826" y="1645666"/>
                </a:lnTo>
                <a:lnTo>
                  <a:pt x="10268" y="0"/>
                </a:lnTo>
                <a:lnTo>
                  <a:pt x="0" y="0"/>
                </a:lnTo>
                <a:lnTo>
                  <a:pt x="0" y="5841721"/>
                </a:lnTo>
                <a:lnTo>
                  <a:pt x="5841340" y="0"/>
                </a:lnTo>
                <a:close/>
              </a:path>
            </a:pathLst>
          </a:custGeom>
          <a:solidFill>
            <a:srgbClr val="0085C6">
              <a:alpha val="74902"/>
            </a:srgbClr>
          </a:solidFill>
          <a:ln w="12695" cap="flat">
            <a:noFill/>
            <a:prstDash val="solid"/>
            <a:miter/>
          </a:ln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nl-NL"/>
          </a:p>
        </p:txBody>
      </p:sp>
      <p:pic>
        <p:nvPicPr>
          <p:cNvPr id="11" name="ArtworkLogo">
            <a:extLst>
              <a:ext uri="{FF2B5EF4-FFF2-40B4-BE49-F238E27FC236}">
                <a16:creationId xmlns:a16="http://schemas.microsoft.com/office/drawing/2014/main" id="{38D7E1FD-7211-CAFB-5BBB-84396CB6CA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75617" y="5109583"/>
            <a:ext cx="2324793" cy="1185262"/>
          </a:xfrm>
          <a:prstGeom prst="rect">
            <a:avLst/>
          </a:prstGeom>
        </p:spPr>
      </p:pic>
      <p:sp>
        <p:nvSpPr>
          <p:cNvPr id="10" name="Titel 1">
            <a:extLst>
              <a:ext uri="{FF2B5EF4-FFF2-40B4-BE49-F238E27FC236}">
                <a16:creationId xmlns:a16="http://schemas.microsoft.com/office/drawing/2014/main" id="{9039E0F1-48CC-FF77-2B9F-F114BA527A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77012" y="423332"/>
            <a:ext cx="5976321" cy="2002965"/>
          </a:xfrm>
        </p:spPr>
        <p:txBody>
          <a:bodyPr anchor="b">
            <a:normAutofit/>
          </a:bodyPr>
          <a:lstStyle>
            <a:lvl1pPr algn="l">
              <a:defRPr sz="4800">
                <a:solidFill>
                  <a:schemeClr val="tx2"/>
                </a:solidFill>
                <a:effectLst/>
              </a:defRPr>
            </a:lvl1pPr>
          </a:lstStyle>
          <a:p>
            <a:r>
              <a:rPr lang="nl-NL"/>
              <a:t>Klik om stijl te bewerken</a:t>
            </a:r>
            <a:endParaRPr lang="nl-NL" dirty="0"/>
          </a:p>
        </p:txBody>
      </p:sp>
      <p:sp>
        <p:nvSpPr>
          <p:cNvPr id="12" name="Ondertitel 2">
            <a:extLst>
              <a:ext uri="{FF2B5EF4-FFF2-40B4-BE49-F238E27FC236}">
                <a16:creationId xmlns:a16="http://schemas.microsoft.com/office/drawing/2014/main" id="{597E7F16-E22E-5F37-411D-943E404708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77013" y="2518373"/>
            <a:ext cx="4826924" cy="1122074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nl-NL" dirty="0"/>
          </a:p>
        </p:txBody>
      </p:sp>
      <p:graphicFrame>
        <p:nvGraphicFramePr>
          <p:cNvPr id="13" name="Tabel 12">
            <a:extLst>
              <a:ext uri="{FF2B5EF4-FFF2-40B4-BE49-F238E27FC236}">
                <a16:creationId xmlns:a16="http://schemas.microsoft.com/office/drawing/2014/main" id="{18716C2A-073D-16EF-4885-E0AD11F5BBF7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006617146"/>
              </p:ext>
            </p:extLst>
          </p:nvPr>
        </p:nvGraphicFramePr>
        <p:xfrm>
          <a:off x="5972723" y="3827205"/>
          <a:ext cx="647602" cy="8471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47602">
                  <a:extLst>
                    <a:ext uri="{9D8B030D-6E8A-4147-A177-3AD203B41FA5}">
                      <a16:colId xmlns:a16="http://schemas.microsoft.com/office/drawing/2014/main" val="1466305088"/>
                    </a:ext>
                  </a:extLst>
                </a:gridCol>
              </a:tblGrid>
              <a:tr h="282388">
                <a:tc>
                  <a:txBody>
                    <a:bodyPr/>
                    <a:lstStyle/>
                    <a:p>
                      <a:pPr algn="l"/>
                      <a:r>
                        <a:rPr lang="nl-NL" sz="1400" b="1" dirty="0">
                          <a:solidFill>
                            <a:schemeClr val="tx2"/>
                          </a:solidFill>
                          <a:effectLst/>
                          <a:latin typeface="+mj-lt"/>
                          <a:cs typeface="Segoe UI Semibold" panose="020B0702040204020203" pitchFamily="34" charset="0"/>
                        </a:rPr>
                        <a:t>Auteur</a:t>
                      </a:r>
                      <a:endParaRPr lang="nl-NL" sz="1400" b="1" dirty="0">
                        <a:solidFill>
                          <a:schemeClr val="tx2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0" marR="36000" marT="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68165"/>
                  </a:ext>
                </a:extLst>
              </a:tr>
              <a:tr h="282388">
                <a:tc>
                  <a:txBody>
                    <a:bodyPr/>
                    <a:lstStyle/>
                    <a:p>
                      <a:pPr algn="l"/>
                      <a:r>
                        <a:rPr lang="nl-NL" sz="1400" b="1" dirty="0">
                          <a:solidFill>
                            <a:schemeClr val="tx2"/>
                          </a:solidFill>
                          <a:effectLst/>
                          <a:latin typeface="+mj-lt"/>
                          <a:cs typeface="Segoe UI Semibold" panose="020B0702040204020203" pitchFamily="34" charset="0"/>
                        </a:rPr>
                        <a:t>Datum</a:t>
                      </a:r>
                      <a:endParaRPr lang="nl-NL" sz="1400" b="1" dirty="0">
                        <a:solidFill>
                          <a:schemeClr val="tx2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0" marR="36000" marT="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3549219"/>
                  </a:ext>
                </a:extLst>
              </a:tr>
              <a:tr h="282388">
                <a:tc>
                  <a:txBody>
                    <a:bodyPr/>
                    <a:lstStyle/>
                    <a:p>
                      <a:pPr algn="l"/>
                      <a:endParaRPr lang="nl-NL" sz="1400" b="1" dirty="0">
                        <a:solidFill>
                          <a:schemeClr val="tx2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0" marR="36000" marT="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0756723"/>
                  </a:ext>
                </a:extLst>
              </a:tr>
            </a:tbl>
          </a:graphicData>
        </a:graphic>
      </p:graphicFrame>
      <p:sp>
        <p:nvSpPr>
          <p:cNvPr id="14" name="Tijdelijke aanduiding voor tekst 6">
            <a:extLst>
              <a:ext uri="{FF2B5EF4-FFF2-40B4-BE49-F238E27FC236}">
                <a16:creationId xmlns:a16="http://schemas.microsoft.com/office/drawing/2014/main" id="{C23177D5-467B-5ED9-E89C-75F22ECC051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02096" y="3832745"/>
            <a:ext cx="2653506" cy="216000"/>
          </a:xfrm>
        </p:spPr>
        <p:txBody>
          <a:bodyPr anchor="ctr">
            <a:noAutofit/>
          </a:bodyPr>
          <a:lstStyle>
            <a:lvl1pPr marL="0" indent="0">
              <a:buNone/>
              <a:defRPr sz="1400">
                <a:solidFill>
                  <a:schemeClr val="tx2"/>
                </a:solidFill>
                <a:effectLst/>
                <a:latin typeface="+mj-lt"/>
              </a:defRPr>
            </a:lvl1pPr>
          </a:lstStyle>
          <a:p>
            <a:pPr lvl="0"/>
            <a:r>
              <a:rPr lang="nl-NL" dirty="0"/>
              <a:t>[Auteur]</a:t>
            </a:r>
          </a:p>
        </p:txBody>
      </p:sp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56F841BB-C5FE-4709-DC70-04383DC7E4A8}"/>
              </a:ext>
            </a:extLst>
          </p:cNvPr>
          <p:cNvSpPr>
            <a:spLocks noGrp="1"/>
          </p:cNvSpPr>
          <p:nvPr>
            <p:ph type="dt" sz="half" idx="26"/>
          </p:nvPr>
        </p:nvSpPr>
        <p:spPr>
          <a:xfrm>
            <a:off x="6602096" y="4127886"/>
            <a:ext cx="1981596" cy="184616"/>
          </a:xfrm>
        </p:spPr>
        <p:txBody>
          <a:bodyPr/>
          <a:lstStyle>
            <a:lvl1pPr>
              <a:defRPr sz="1400" b="0">
                <a:solidFill>
                  <a:schemeClr val="tx2"/>
                </a:solidFill>
              </a:defRPr>
            </a:lvl1pPr>
          </a:lstStyle>
          <a:p>
            <a:fld id="{002A0C75-8C73-4BC2-A110-8B70C26DE224}" type="datetime1">
              <a:rPr lang="nl-NL" smtClean="0"/>
              <a:pPr/>
              <a:t>16-9-2024</a:t>
            </a:fld>
            <a:endParaRPr lang="nl-NL" dirty="0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2C58BC21-08B5-9740-1E7D-0B157197D2FC}"/>
              </a:ext>
            </a:extLst>
          </p:cNvPr>
          <p:cNvSpPr>
            <a:spLocks noGrp="1"/>
          </p:cNvSpPr>
          <p:nvPr>
            <p:ph type="ftr" sz="quarter" idx="27"/>
          </p:nvPr>
        </p:nvSpPr>
        <p:spPr>
          <a:xfrm>
            <a:off x="2411187" y="6927292"/>
            <a:ext cx="8588828" cy="184616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08572001-2FAD-178C-FEBB-1598D2C9FA18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>
          <a:xfrm>
            <a:off x="11085198" y="6927292"/>
            <a:ext cx="768135" cy="184616"/>
          </a:xfrm>
        </p:spPr>
        <p:txBody>
          <a:bodyPr/>
          <a:lstStyle/>
          <a:p>
            <a:fld id="{A648B885-FF76-47CB-8BBD-27E7EBF07CA9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6404820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 zonder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elijkbenige driehoek 8">
            <a:extLst>
              <a:ext uri="{FF2B5EF4-FFF2-40B4-BE49-F238E27FC236}">
                <a16:creationId xmlns:a16="http://schemas.microsoft.com/office/drawing/2014/main" id="{FBED7AAB-CDAA-72E0-3A43-540D621F3688}"/>
              </a:ext>
            </a:extLst>
          </p:cNvPr>
          <p:cNvSpPr/>
          <p:nvPr userDrawn="1"/>
        </p:nvSpPr>
        <p:spPr>
          <a:xfrm>
            <a:off x="1753986" y="4031673"/>
            <a:ext cx="5505341" cy="2826326"/>
          </a:xfrm>
          <a:prstGeom prst="triangle">
            <a:avLst/>
          </a:prstGeom>
          <a:solidFill>
            <a:schemeClr val="accent3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AE88A44-0518-7593-2358-9798869F50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1186" y="6863443"/>
            <a:ext cx="8588828" cy="365125"/>
          </a:xfrm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1E47005-03CE-1172-0884-71CE6F5D31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9757" y="6865861"/>
            <a:ext cx="768135" cy="365125"/>
          </a:xfrm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fld id="{A648B885-FF76-47CB-8BBD-27E7EBF07CA9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7" name="Vrije vorm: vorm 6">
            <a:extLst>
              <a:ext uri="{FF2B5EF4-FFF2-40B4-BE49-F238E27FC236}">
                <a16:creationId xmlns:a16="http://schemas.microsoft.com/office/drawing/2014/main" id="{91BD37D6-B25E-967C-E52E-4F31079526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5838825" cy="5842635"/>
          </a:xfrm>
          <a:custGeom>
            <a:avLst/>
            <a:gdLst>
              <a:gd name="connsiteX0" fmla="*/ 5841340 w 5841339"/>
              <a:gd name="connsiteY0" fmla="*/ 0 h 5841720"/>
              <a:gd name="connsiteX1" fmla="*/ 3301403 w 5841339"/>
              <a:gd name="connsiteY1" fmla="*/ 0 h 5841720"/>
              <a:gd name="connsiteX2" fmla="*/ 1655826 w 5841339"/>
              <a:gd name="connsiteY2" fmla="*/ 1645666 h 5841720"/>
              <a:gd name="connsiteX3" fmla="*/ 10268 w 5841339"/>
              <a:gd name="connsiteY3" fmla="*/ 0 h 5841720"/>
              <a:gd name="connsiteX4" fmla="*/ 0 w 5841339"/>
              <a:gd name="connsiteY4" fmla="*/ 0 h 5841720"/>
              <a:gd name="connsiteX5" fmla="*/ 0 w 5841339"/>
              <a:gd name="connsiteY5" fmla="*/ 5841721 h 5841720"/>
              <a:gd name="connsiteX6" fmla="*/ 5841340 w 5841339"/>
              <a:gd name="connsiteY6" fmla="*/ 0 h 5841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841339" h="5841720">
                <a:moveTo>
                  <a:pt x="5841340" y="0"/>
                </a:moveTo>
                <a:lnTo>
                  <a:pt x="3301403" y="0"/>
                </a:lnTo>
                <a:lnTo>
                  <a:pt x="1655826" y="1645666"/>
                </a:lnTo>
                <a:lnTo>
                  <a:pt x="10268" y="0"/>
                </a:lnTo>
                <a:lnTo>
                  <a:pt x="0" y="0"/>
                </a:lnTo>
                <a:lnTo>
                  <a:pt x="0" y="5841721"/>
                </a:lnTo>
                <a:lnTo>
                  <a:pt x="5841340" y="0"/>
                </a:lnTo>
                <a:close/>
              </a:path>
            </a:pathLst>
          </a:custGeom>
          <a:solidFill>
            <a:srgbClr val="0085C6">
              <a:alpha val="74902"/>
            </a:srgbClr>
          </a:solidFill>
          <a:ln w="12695" cap="flat">
            <a:noFill/>
            <a:prstDash val="solid"/>
            <a:miter/>
          </a:ln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nl-NL"/>
          </a:p>
        </p:txBody>
      </p:sp>
      <p:pic>
        <p:nvPicPr>
          <p:cNvPr id="10" name="ArtworkLogo">
            <a:extLst>
              <a:ext uri="{FF2B5EF4-FFF2-40B4-BE49-F238E27FC236}">
                <a16:creationId xmlns:a16="http://schemas.microsoft.com/office/drawing/2014/main" id="{194D9AE6-EEA9-67DA-1E28-74BBFD1DB5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75617" y="5109583"/>
            <a:ext cx="2324793" cy="1185262"/>
          </a:xfrm>
          <a:prstGeom prst="rect">
            <a:avLst/>
          </a:prstGeom>
        </p:spPr>
      </p:pic>
      <p:sp>
        <p:nvSpPr>
          <p:cNvPr id="11" name="Titel 1">
            <a:extLst>
              <a:ext uri="{FF2B5EF4-FFF2-40B4-BE49-F238E27FC236}">
                <a16:creationId xmlns:a16="http://schemas.microsoft.com/office/drawing/2014/main" id="{124A8B8A-5A12-77BC-D52C-3D92C108CC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77012" y="423332"/>
            <a:ext cx="5976321" cy="2002965"/>
          </a:xfrm>
        </p:spPr>
        <p:txBody>
          <a:bodyPr anchor="b">
            <a:normAutofit/>
          </a:bodyPr>
          <a:lstStyle>
            <a:lvl1pPr algn="l">
              <a:defRPr sz="4800">
                <a:solidFill>
                  <a:schemeClr val="accent3"/>
                </a:solidFill>
                <a:effectLst/>
              </a:defRPr>
            </a:lvl1pPr>
          </a:lstStyle>
          <a:p>
            <a:r>
              <a:rPr lang="nl-NL"/>
              <a:t>Klik om stijl te bewerken</a:t>
            </a:r>
            <a:endParaRPr lang="nl-NL" dirty="0"/>
          </a:p>
        </p:txBody>
      </p:sp>
      <p:sp>
        <p:nvSpPr>
          <p:cNvPr id="12" name="Ondertitel 2">
            <a:extLst>
              <a:ext uri="{FF2B5EF4-FFF2-40B4-BE49-F238E27FC236}">
                <a16:creationId xmlns:a16="http://schemas.microsoft.com/office/drawing/2014/main" id="{844E863F-F9EF-7570-3F26-F8FBEC0B22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77013" y="2518373"/>
            <a:ext cx="4826924" cy="1122074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nl-NL" dirty="0"/>
          </a:p>
        </p:txBody>
      </p:sp>
      <p:graphicFrame>
        <p:nvGraphicFramePr>
          <p:cNvPr id="13" name="Tabel 12">
            <a:extLst>
              <a:ext uri="{FF2B5EF4-FFF2-40B4-BE49-F238E27FC236}">
                <a16:creationId xmlns:a16="http://schemas.microsoft.com/office/drawing/2014/main" id="{AA9BA80B-FC9C-A07E-26AC-C724F6640AA3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684564836"/>
              </p:ext>
            </p:extLst>
          </p:nvPr>
        </p:nvGraphicFramePr>
        <p:xfrm>
          <a:off x="5972723" y="3827205"/>
          <a:ext cx="647602" cy="8471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47602">
                  <a:extLst>
                    <a:ext uri="{9D8B030D-6E8A-4147-A177-3AD203B41FA5}">
                      <a16:colId xmlns:a16="http://schemas.microsoft.com/office/drawing/2014/main" val="1466305088"/>
                    </a:ext>
                  </a:extLst>
                </a:gridCol>
              </a:tblGrid>
              <a:tr h="282388">
                <a:tc>
                  <a:txBody>
                    <a:bodyPr/>
                    <a:lstStyle/>
                    <a:p>
                      <a:pPr algn="l"/>
                      <a:r>
                        <a:rPr lang="nl-NL" sz="1400" b="1" dirty="0">
                          <a:solidFill>
                            <a:schemeClr val="accent3"/>
                          </a:solidFill>
                          <a:effectLst/>
                          <a:latin typeface="+mj-lt"/>
                          <a:cs typeface="Segoe UI Semibold" panose="020B0702040204020203" pitchFamily="34" charset="0"/>
                        </a:rPr>
                        <a:t>Auteur</a:t>
                      </a:r>
                      <a:endParaRPr lang="nl-NL" sz="1400" b="1" dirty="0">
                        <a:solidFill>
                          <a:schemeClr val="accent3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0" marR="36000" marT="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68165"/>
                  </a:ext>
                </a:extLst>
              </a:tr>
              <a:tr h="282388">
                <a:tc>
                  <a:txBody>
                    <a:bodyPr/>
                    <a:lstStyle/>
                    <a:p>
                      <a:pPr algn="l"/>
                      <a:r>
                        <a:rPr lang="nl-NL" sz="1400" b="1" dirty="0">
                          <a:solidFill>
                            <a:schemeClr val="accent3"/>
                          </a:solidFill>
                          <a:effectLst/>
                          <a:latin typeface="+mj-lt"/>
                          <a:cs typeface="Segoe UI Semibold" panose="020B0702040204020203" pitchFamily="34" charset="0"/>
                        </a:rPr>
                        <a:t>Datum</a:t>
                      </a:r>
                      <a:endParaRPr lang="nl-NL" sz="1400" b="1" dirty="0">
                        <a:solidFill>
                          <a:schemeClr val="accent3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0" marR="36000" marT="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3549219"/>
                  </a:ext>
                </a:extLst>
              </a:tr>
              <a:tr h="282388">
                <a:tc>
                  <a:txBody>
                    <a:bodyPr/>
                    <a:lstStyle/>
                    <a:p>
                      <a:pPr algn="l"/>
                      <a:r>
                        <a:rPr lang="nl-NL" sz="1400" b="1" dirty="0">
                          <a:solidFill>
                            <a:schemeClr val="accent3"/>
                          </a:solidFill>
                          <a:effectLst/>
                          <a:latin typeface="+mj-lt"/>
                          <a:cs typeface="Segoe UI Semibold" panose="020B0702040204020203" pitchFamily="34" charset="0"/>
                        </a:rPr>
                        <a:t>Status</a:t>
                      </a:r>
                      <a:endParaRPr lang="nl-NL" sz="1400" b="1" dirty="0">
                        <a:solidFill>
                          <a:schemeClr val="accent3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0" marR="36000" marT="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0756723"/>
                  </a:ext>
                </a:extLst>
              </a:tr>
            </a:tbl>
          </a:graphicData>
        </a:graphic>
      </p:graphicFrame>
      <p:sp>
        <p:nvSpPr>
          <p:cNvPr id="14" name="Tijdelijke aanduiding voor tekst 6">
            <a:extLst>
              <a:ext uri="{FF2B5EF4-FFF2-40B4-BE49-F238E27FC236}">
                <a16:creationId xmlns:a16="http://schemas.microsoft.com/office/drawing/2014/main" id="{6436DDAC-09F2-5DB1-A9D5-31E000C2BE6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02096" y="3832745"/>
            <a:ext cx="2653506" cy="216000"/>
          </a:xfrm>
        </p:spPr>
        <p:txBody>
          <a:bodyPr anchor="ctr">
            <a:noAutofit/>
          </a:bodyPr>
          <a:lstStyle>
            <a:lvl1pPr marL="0" indent="0">
              <a:buNone/>
              <a:defRPr sz="1400">
                <a:solidFill>
                  <a:schemeClr val="tx2"/>
                </a:solidFill>
                <a:effectLst/>
                <a:latin typeface="+mj-lt"/>
              </a:defRPr>
            </a:lvl1pPr>
          </a:lstStyle>
          <a:p>
            <a:pPr lvl="0"/>
            <a:r>
              <a:rPr lang="nl-NL" dirty="0"/>
              <a:t>[Auteur]</a:t>
            </a:r>
          </a:p>
        </p:txBody>
      </p:sp>
      <p:sp>
        <p:nvSpPr>
          <p:cNvPr id="15" name="Tijdelijke aanduiding voor datum 15">
            <a:extLst>
              <a:ext uri="{FF2B5EF4-FFF2-40B4-BE49-F238E27FC236}">
                <a16:creationId xmlns:a16="http://schemas.microsoft.com/office/drawing/2014/main" id="{8B674381-211C-FF9F-C574-A4844D268B57}"/>
              </a:ext>
            </a:extLst>
          </p:cNvPr>
          <p:cNvSpPr>
            <a:spLocks noGrp="1"/>
          </p:cNvSpPr>
          <p:nvPr>
            <p:ph type="dt" sz="half" idx="22"/>
          </p:nvPr>
        </p:nvSpPr>
        <p:spPr>
          <a:xfrm>
            <a:off x="6602096" y="4105752"/>
            <a:ext cx="2653506" cy="216000"/>
          </a:xfrm>
        </p:spPr>
        <p:txBody>
          <a:bodyPr/>
          <a:lstStyle>
            <a:lvl1pPr>
              <a:defRPr lang="nl-NL" sz="1400" b="0" kern="1200" smtClean="0">
                <a:solidFill>
                  <a:schemeClr val="tx2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fld id="{A2D4CE28-2779-4906-957D-A173F7999FCA}" type="datetime1">
              <a:rPr lang="nl-NL" smtClean="0"/>
              <a:pPr/>
              <a:t>16-9-2024</a:t>
            </a:fld>
            <a:endParaRPr lang="nl-NL" dirty="0"/>
          </a:p>
        </p:txBody>
      </p:sp>
      <p:sp>
        <p:nvSpPr>
          <p:cNvPr id="16" name="Tijdelijke aanduiding voor tekst 6">
            <a:extLst>
              <a:ext uri="{FF2B5EF4-FFF2-40B4-BE49-F238E27FC236}">
                <a16:creationId xmlns:a16="http://schemas.microsoft.com/office/drawing/2014/main" id="{465BD4F6-E566-373F-AA82-95B04BC4D72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602096" y="4408262"/>
            <a:ext cx="2653506" cy="216000"/>
          </a:xfrm>
        </p:spPr>
        <p:txBody>
          <a:bodyPr anchor="ctr">
            <a:noAutofit/>
          </a:bodyPr>
          <a:lstStyle>
            <a:lvl1pPr marL="0" indent="0">
              <a:buNone/>
              <a:defRPr sz="1400">
                <a:solidFill>
                  <a:schemeClr val="tx2"/>
                </a:solidFill>
                <a:effectLst/>
                <a:latin typeface="+mj-lt"/>
              </a:defRPr>
            </a:lvl1pPr>
          </a:lstStyle>
          <a:p>
            <a:pPr lvl="0"/>
            <a:r>
              <a:rPr lang="nl-NL" dirty="0"/>
              <a:t>[Openbaar]</a:t>
            </a:r>
          </a:p>
        </p:txBody>
      </p:sp>
    </p:spTree>
    <p:extLst>
      <p:ext uri="{BB962C8B-B14F-4D97-AF65-F5344CB8AC3E}">
        <p14:creationId xmlns:p14="http://schemas.microsoft.com/office/powerpoint/2010/main" val="12957092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edia groe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350027-561D-9815-D6C8-7833745CE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nl-NL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508DF9C5-40B2-777B-7728-7B2F79024E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0ED844BF-4A37-C943-19BA-B6BE1D0E8A3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0734" y="6858000"/>
            <a:ext cx="1981596" cy="365125"/>
          </a:xfrm>
        </p:spPr>
        <p:txBody>
          <a:bodyPr/>
          <a:lstStyle/>
          <a:p>
            <a:fld id="{B234C477-5CCC-4E58-9207-9007DC239AB4}" type="datetime1">
              <a:rPr lang="nl-NL" smtClean="0"/>
              <a:t>16-9-2024</a:t>
            </a:fld>
            <a:endParaRPr lang="nl-NL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08791B4C-CA2E-3C32-B006-50106C38A9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1186" y="6858000"/>
            <a:ext cx="8588828" cy="365125"/>
          </a:xfrm>
        </p:spPr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A93452BF-6401-2945-19C5-200889360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9757" y="6858000"/>
            <a:ext cx="768135" cy="365125"/>
          </a:xfrm>
        </p:spPr>
        <p:txBody>
          <a:bodyPr/>
          <a:lstStyle/>
          <a:p>
            <a:fld id="{A648B885-FF76-47CB-8BBD-27E7EBF07CA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81267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edia grijs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350027-561D-9815-D6C8-7833745CE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nl-NL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508DF9C5-40B2-777B-7728-7B2F79024E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0ED844BF-4A37-C943-19BA-B6BE1D0E8A3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0734" y="6858000"/>
            <a:ext cx="1981596" cy="365125"/>
          </a:xfrm>
        </p:spPr>
        <p:txBody>
          <a:bodyPr/>
          <a:lstStyle/>
          <a:p>
            <a:fld id="{B234C477-5CCC-4E58-9207-9007DC239AB4}" type="datetime1">
              <a:rPr lang="nl-NL" smtClean="0"/>
              <a:t>16-9-2024</a:t>
            </a:fld>
            <a:endParaRPr lang="nl-NL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08791B4C-CA2E-3C32-B006-50106C38A9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1186" y="6858000"/>
            <a:ext cx="8588828" cy="365125"/>
          </a:xfrm>
        </p:spPr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A93452BF-6401-2945-19C5-200889360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9757" y="6858000"/>
            <a:ext cx="768135" cy="365125"/>
          </a:xfrm>
        </p:spPr>
        <p:txBody>
          <a:bodyPr/>
          <a:lstStyle/>
          <a:p>
            <a:fld id="{A648B885-FF76-47CB-8BBD-27E7EBF07CA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128195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edia blauw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350027-561D-9815-D6C8-7833745CE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nl-NL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508DF9C5-40B2-777B-7728-7B2F79024E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0ED844BF-4A37-C943-19BA-B6BE1D0E8A3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0734" y="6858000"/>
            <a:ext cx="1981596" cy="365125"/>
          </a:xfrm>
        </p:spPr>
        <p:txBody>
          <a:bodyPr/>
          <a:lstStyle/>
          <a:p>
            <a:fld id="{B234C477-5CCC-4E58-9207-9007DC239AB4}" type="datetime1">
              <a:rPr lang="nl-NL" smtClean="0"/>
              <a:t>16-9-2024</a:t>
            </a:fld>
            <a:endParaRPr lang="nl-NL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08791B4C-CA2E-3C32-B006-50106C38A9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1186" y="6858000"/>
            <a:ext cx="8588828" cy="365125"/>
          </a:xfrm>
        </p:spPr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A93452BF-6401-2945-19C5-200889360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9757" y="6858000"/>
            <a:ext cx="768135" cy="365125"/>
          </a:xfrm>
        </p:spPr>
        <p:txBody>
          <a:bodyPr/>
          <a:lstStyle/>
          <a:p>
            <a:fld id="{A648B885-FF76-47CB-8BBD-27E7EBF07CA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82159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image" Target="../media/image2.sv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image" Target="../media/image1.png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hoek 7">
            <a:extLst>
              <a:ext uri="{FF2B5EF4-FFF2-40B4-BE49-F238E27FC236}">
                <a16:creationId xmlns:a16="http://schemas.microsoft.com/office/drawing/2014/main" id="{4737BDE2-6624-6AA2-E513-3C0A4D766F82}"/>
              </a:ext>
            </a:extLst>
          </p:cNvPr>
          <p:cNvSpPr/>
          <p:nvPr userDrawn="1"/>
        </p:nvSpPr>
        <p:spPr>
          <a:xfrm>
            <a:off x="-1" y="0"/>
            <a:ext cx="180000" cy="68700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2472DD61-4421-5CEC-4C48-8826AE7C6E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039" y="1"/>
            <a:ext cx="9780132" cy="128015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endParaRPr lang="nl-NL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D6E14671-E605-C01F-EC26-2E58DAE6D6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0038" y="1520825"/>
            <a:ext cx="11587855" cy="49323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0A48627B-AB69-E330-96D2-7A8A6BA7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20735" y="6637339"/>
            <a:ext cx="1981596" cy="1846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>
                <a:solidFill>
                  <a:schemeClr val="tx1"/>
                </a:solidFill>
              </a:defRPr>
            </a:lvl1pPr>
          </a:lstStyle>
          <a:p>
            <a:fld id="{002A0C75-8C73-4BC2-A110-8B70C26DE224}" type="datetime1">
              <a:rPr lang="nl-NL" smtClean="0"/>
              <a:pPr/>
              <a:t>16-9-2024</a:t>
            </a:fld>
            <a:endParaRPr lang="nl-NL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41F30596-193F-4148-BD90-D8B9C3A96E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411187" y="6637339"/>
            <a:ext cx="8588828" cy="1846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>
                <a:solidFill>
                  <a:schemeClr val="tx1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38E07D45-0616-24CB-1480-BE6C20E683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19758" y="6637339"/>
            <a:ext cx="768135" cy="1846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>
                <a:solidFill>
                  <a:schemeClr val="tx1"/>
                </a:solidFill>
              </a:defRPr>
            </a:lvl1pPr>
          </a:lstStyle>
          <a:p>
            <a:fld id="{A648B885-FF76-47CB-8BBD-27E7EBF07CA9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7" name="ArtworkLogo">
            <a:extLst>
              <a:ext uri="{FF2B5EF4-FFF2-40B4-BE49-F238E27FC236}">
                <a16:creationId xmlns:a16="http://schemas.microsoft.com/office/drawing/2014/main" id="{77990C53-887C-17B0-656E-BF275840E5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10283929" y="303802"/>
            <a:ext cx="1629294" cy="830672"/>
          </a:xfrm>
          <a:prstGeom prst="rect">
            <a:avLst/>
          </a:prstGeom>
        </p:spPr>
      </p:pic>
      <p:grpSp>
        <p:nvGrpSpPr>
          <p:cNvPr id="11" name="Groep 10">
            <a:extLst>
              <a:ext uri="{FF2B5EF4-FFF2-40B4-BE49-F238E27FC236}">
                <a16:creationId xmlns:a16="http://schemas.microsoft.com/office/drawing/2014/main" id="{ECFF6442-24D7-78CE-C384-08CC040403BE}"/>
              </a:ext>
            </a:extLst>
          </p:cNvPr>
          <p:cNvGrpSpPr/>
          <p:nvPr userDrawn="1"/>
        </p:nvGrpSpPr>
        <p:grpSpPr>
          <a:xfrm>
            <a:off x="175844" y="-1"/>
            <a:ext cx="8131733" cy="6857999"/>
            <a:chOff x="0" y="0"/>
            <a:chExt cx="7536913" cy="6356350"/>
          </a:xfrm>
        </p:grpSpPr>
        <p:sp>
          <p:nvSpPr>
            <p:cNvPr id="9" name="Vrije vorm: vorm 8">
              <a:extLst>
                <a:ext uri="{FF2B5EF4-FFF2-40B4-BE49-F238E27FC236}">
                  <a16:creationId xmlns:a16="http://schemas.microsoft.com/office/drawing/2014/main" id="{030AC175-1567-1D95-0AFA-FE3F3B2F61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0"/>
              <a:ext cx="5838825" cy="5842635"/>
            </a:xfrm>
            <a:custGeom>
              <a:avLst/>
              <a:gdLst>
                <a:gd name="connsiteX0" fmla="*/ 5841340 w 5841339"/>
                <a:gd name="connsiteY0" fmla="*/ 0 h 5841720"/>
                <a:gd name="connsiteX1" fmla="*/ 3301403 w 5841339"/>
                <a:gd name="connsiteY1" fmla="*/ 0 h 5841720"/>
                <a:gd name="connsiteX2" fmla="*/ 1655826 w 5841339"/>
                <a:gd name="connsiteY2" fmla="*/ 1645666 h 5841720"/>
                <a:gd name="connsiteX3" fmla="*/ 10268 w 5841339"/>
                <a:gd name="connsiteY3" fmla="*/ 0 h 5841720"/>
                <a:gd name="connsiteX4" fmla="*/ 0 w 5841339"/>
                <a:gd name="connsiteY4" fmla="*/ 0 h 5841720"/>
                <a:gd name="connsiteX5" fmla="*/ 0 w 5841339"/>
                <a:gd name="connsiteY5" fmla="*/ 5841721 h 5841720"/>
                <a:gd name="connsiteX6" fmla="*/ 5841340 w 5841339"/>
                <a:gd name="connsiteY6" fmla="*/ 0 h 5841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41339" h="5841720">
                  <a:moveTo>
                    <a:pt x="5841340" y="0"/>
                  </a:moveTo>
                  <a:lnTo>
                    <a:pt x="3301403" y="0"/>
                  </a:lnTo>
                  <a:lnTo>
                    <a:pt x="1655826" y="1645666"/>
                  </a:lnTo>
                  <a:lnTo>
                    <a:pt x="10268" y="0"/>
                  </a:lnTo>
                  <a:lnTo>
                    <a:pt x="0" y="0"/>
                  </a:lnTo>
                  <a:lnTo>
                    <a:pt x="0" y="5841721"/>
                  </a:lnTo>
                  <a:lnTo>
                    <a:pt x="5841340" y="0"/>
                  </a:lnTo>
                  <a:close/>
                </a:path>
              </a:pathLst>
            </a:custGeom>
            <a:solidFill>
              <a:srgbClr val="0085C6">
                <a:alpha val="5000"/>
              </a:srgbClr>
            </a:solidFill>
            <a:ln w="12695" cap="flat">
              <a:noFill/>
              <a:prstDash val="solid"/>
              <a:miter/>
            </a:ln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nl-NL"/>
            </a:p>
          </p:txBody>
        </p:sp>
        <p:sp>
          <p:nvSpPr>
            <p:cNvPr id="10" name="Gelijkbenige driehoek 9">
              <a:extLst>
                <a:ext uri="{FF2B5EF4-FFF2-40B4-BE49-F238E27FC236}">
                  <a16:creationId xmlns:a16="http://schemas.microsoft.com/office/drawing/2014/main" id="{78433DAC-08AE-E961-4DE7-DBA661CABD30}"/>
                </a:ext>
              </a:extLst>
            </p:cNvPr>
            <p:cNvSpPr/>
            <p:nvPr userDrawn="1"/>
          </p:nvSpPr>
          <p:spPr>
            <a:xfrm>
              <a:off x="2031572" y="3530024"/>
              <a:ext cx="5505341" cy="2826326"/>
            </a:xfrm>
            <a:prstGeom prst="triangle">
              <a:avLst/>
            </a:prstGeom>
            <a:solidFill>
              <a:schemeClr val="accent3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</p:spTree>
    <p:extLst>
      <p:ext uri="{BB962C8B-B14F-4D97-AF65-F5344CB8AC3E}">
        <p14:creationId xmlns:p14="http://schemas.microsoft.com/office/powerpoint/2010/main" val="33381232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0" r:id="rId2"/>
    <p:sldLayoutId id="2147483679" r:id="rId3"/>
    <p:sldLayoutId id="2147483674" r:id="rId4"/>
    <p:sldLayoutId id="2147483659" r:id="rId5"/>
    <p:sldLayoutId id="2147483649" r:id="rId6"/>
    <p:sldLayoutId id="2147483651" r:id="rId7"/>
    <p:sldLayoutId id="2147483675" r:id="rId8"/>
    <p:sldLayoutId id="2147483676" r:id="rId9"/>
    <p:sldLayoutId id="2147483652" r:id="rId10"/>
    <p:sldLayoutId id="2147483669" r:id="rId11"/>
    <p:sldLayoutId id="2147483670" r:id="rId12"/>
    <p:sldLayoutId id="2147483680" r:id="rId13"/>
    <p:sldLayoutId id="2147483681" r:id="rId14"/>
    <p:sldLayoutId id="2147483682" r:id="rId15"/>
    <p:sldLayoutId id="2147483671" r:id="rId16"/>
    <p:sldLayoutId id="2147483672" r:id="rId17"/>
    <p:sldLayoutId id="2147483673" r:id="rId18"/>
    <p:sldLayoutId id="2147483660" r:id="rId19"/>
    <p:sldLayoutId id="2147483663" r:id="rId20"/>
    <p:sldLayoutId id="2147483664" r:id="rId21"/>
    <p:sldLayoutId id="2147483677" r:id="rId22"/>
    <p:sldLayoutId id="2147483665" r:id="rId23"/>
    <p:sldLayoutId id="2147483666" r:id="rId24"/>
    <p:sldLayoutId id="2147483667" r:id="rId25"/>
    <p:sldLayoutId id="2147483668" r:id="rId26"/>
    <p:sldLayoutId id="2147483678" r:id="rId27"/>
    <p:sldLayoutId id="2147483655" r:id="rId28"/>
    <p:sldLayoutId id="2147483654" r:id="rId29"/>
    <p:sldLayoutId id="2147483656" r:id="rId30"/>
    <p:sldLayoutId id="2147483657" r:id="rId31"/>
    <p:sldLayoutId id="2147483661" r:id="rId32"/>
    <p:sldLayoutId id="2147483683" r:id="rId33"/>
  </p:sldLayoutIdLst>
  <p:hf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4000" b="1" kern="1200">
          <a:solidFill>
            <a:schemeClr val="accent3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Clr>
          <a:srgbClr val="64686B"/>
        </a:buClr>
        <a:buSzPct val="90000"/>
        <a:buFont typeface="Wingdings" panose="05000000000000000000" pitchFamily="2" charset="2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Clr>
          <a:srgbClr val="64686B"/>
        </a:buClr>
        <a:buSzPct val="90000"/>
        <a:buFont typeface="Wingdings" panose="05000000000000000000" pitchFamily="2" charset="2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Clr>
          <a:srgbClr val="64686B"/>
        </a:buClr>
        <a:buSzPct val="90000"/>
        <a:buFont typeface="Wingdings" panose="05000000000000000000" pitchFamily="2" charset="2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Clr>
          <a:srgbClr val="64686B"/>
        </a:buClr>
        <a:buSzPct val="90000"/>
        <a:buFont typeface="Wingdings" panose="05000000000000000000" pitchFamily="2" charset="2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Clr>
          <a:srgbClr val="64686B"/>
        </a:buClr>
        <a:buSzPct val="90000"/>
        <a:buFont typeface="Wingdings" panose="05000000000000000000" pitchFamily="2" charset="2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7491" userDrawn="1">
          <p15:clr>
            <a:srgbClr val="F26B43"/>
          </p15:clr>
        </p15:guide>
        <p15:guide id="4" pos="189" userDrawn="1">
          <p15:clr>
            <a:srgbClr val="F26B43"/>
          </p15:clr>
        </p15:guide>
        <p15:guide id="5" orient="horz" pos="958" userDrawn="1">
          <p15:clr>
            <a:srgbClr val="F26B43"/>
          </p15:clr>
        </p15:guide>
        <p15:guide id="6" orient="horz" pos="4065" userDrawn="1">
          <p15:clr>
            <a:srgbClr val="F26B43"/>
          </p15:clr>
        </p15:guide>
        <p15:guide id="7" orient="horz" pos="703" userDrawn="1">
          <p15:clr>
            <a:srgbClr val="F26B43"/>
          </p15:clr>
        </p15:guide>
        <p15:guide id="8" orient="horz" pos="187" userDrawn="1">
          <p15:clr>
            <a:srgbClr val="F26B43"/>
          </p15:clr>
        </p15:guide>
        <p15:guide id="9" pos="3749" userDrawn="1">
          <p15:clr>
            <a:srgbClr val="F26B43"/>
          </p15:clr>
        </p15:guide>
        <p15:guide id="10" pos="393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5.svg"/><Relationship Id="rId3" Type="http://schemas.openxmlformats.org/officeDocument/2006/relationships/image" Target="../media/image16.svg"/><Relationship Id="rId7" Type="http://schemas.openxmlformats.org/officeDocument/2006/relationships/image" Target="../media/image20.svg"/><Relationship Id="rId12" Type="http://schemas.openxmlformats.org/officeDocument/2006/relationships/image" Target="../media/image2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19.png"/><Relationship Id="rId11" Type="http://schemas.openxmlformats.org/officeDocument/2006/relationships/image" Target="../media/image23.svg"/><Relationship Id="rId5" Type="http://schemas.openxmlformats.org/officeDocument/2006/relationships/image" Target="../media/image18.svg"/><Relationship Id="rId15" Type="http://schemas.openxmlformats.org/officeDocument/2006/relationships/image" Target="../media/image27.svg"/><Relationship Id="rId10" Type="http://schemas.openxmlformats.org/officeDocument/2006/relationships/image" Target="../media/image22.png"/><Relationship Id="rId4" Type="http://schemas.openxmlformats.org/officeDocument/2006/relationships/image" Target="../media/image17.png"/><Relationship Id="rId9" Type="http://schemas.microsoft.com/office/2007/relationships/hdphoto" Target="../media/hdphoto1.wdp"/><Relationship Id="rId14" Type="http://schemas.openxmlformats.org/officeDocument/2006/relationships/image" Target="../media/image2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ogcapi.ogc.org/features/" TargetMode="External"/><Relationship Id="rId2" Type="http://schemas.openxmlformats.org/officeDocument/2006/relationships/hyperlink" Target="https://docs.geostandaarden.nl/api/API-Strategie-mod-geo/" TargetMode="Externa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FFAA35-54A9-2F3B-B0B5-15B9E9B65E0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OGC API introductie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70269E31-8424-519E-A74C-0E96976EA10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602096" y="3832745"/>
            <a:ext cx="3372328" cy="216000"/>
          </a:xfrm>
        </p:spPr>
        <p:txBody>
          <a:bodyPr/>
          <a:lstStyle/>
          <a:p>
            <a:r>
              <a:rPr lang="nl-NL" dirty="0"/>
              <a:t>Linda van den Brink / Pieter Bresters</a:t>
            </a:r>
          </a:p>
        </p:txBody>
      </p:sp>
      <p:sp>
        <p:nvSpPr>
          <p:cNvPr id="14" name="Tijdelijke aanduiding voor datum 13">
            <a:extLst>
              <a:ext uri="{FF2B5EF4-FFF2-40B4-BE49-F238E27FC236}">
                <a16:creationId xmlns:a16="http://schemas.microsoft.com/office/drawing/2014/main" id="{E5C588CF-1BFB-0D66-F25E-177160CCAE65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875EA9B3-809F-44BB-B7CF-79FF1B0E462C}" type="datetime2">
              <a:rPr lang="nl-NL" smtClean="0"/>
              <a:pPr/>
              <a:t>maandag 16 september 2024</a:t>
            </a:fld>
            <a:endParaRPr lang="nl-NL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10C1C29F-34CB-505D-6FA5-D756549933B1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pPr/>
              <a:t>1</a:t>
            </a:fld>
            <a:endParaRPr lang="nl-NL" dirty="0"/>
          </a:p>
        </p:txBody>
      </p:sp>
      <p:sp>
        <p:nvSpPr>
          <p:cNvPr id="9" name="Ondertitel 8">
            <a:extLst>
              <a:ext uri="{FF2B5EF4-FFF2-40B4-BE49-F238E27FC236}">
                <a16:creationId xmlns:a16="http://schemas.microsoft.com/office/drawing/2014/main" id="{26AD830A-BA6A-6E0A-AA3C-8AF817139A8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6" name="Afbeelding 5" descr="Afbeelding met sport, schoeisel, tekst, poster&#10;&#10;Automatisch gegenereerde beschrijving">
            <a:extLst>
              <a:ext uri="{FF2B5EF4-FFF2-40B4-BE49-F238E27FC236}">
                <a16:creationId xmlns:a16="http://schemas.microsoft.com/office/drawing/2014/main" id="{A47EE3B2-E428-141F-49EC-98F594C5A2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012" y="0"/>
            <a:ext cx="48483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2796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1">
            <a:extLst>
              <a:ext uri="{FF2B5EF4-FFF2-40B4-BE49-F238E27FC236}">
                <a16:creationId xmlns:a16="http://schemas.microsoft.com/office/drawing/2014/main" id="{35FAB180-D2EF-8EA0-5DA3-A4082C67BA5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00038" y="1520825"/>
            <a:ext cx="1042521" cy="1008570"/>
          </a:xfrm>
        </p:spPr>
        <p:txBody>
          <a:bodyPr/>
          <a:lstStyle/>
          <a:p>
            <a:endParaRPr lang="en-US"/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401A80FE-66DF-A1BC-4591-B3764223086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252606" y="1520825"/>
            <a:ext cx="1042521" cy="1008570"/>
          </a:xfrm>
        </p:spPr>
        <p:txBody>
          <a:bodyPr/>
          <a:lstStyle/>
          <a:p>
            <a:endParaRPr lang="en-US"/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ED007B21-BB73-4DFF-CD86-89F1AE5A60CE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205175" y="1520825"/>
            <a:ext cx="1042521" cy="1008570"/>
          </a:xfrm>
        </p:spPr>
        <p:txBody>
          <a:bodyPr/>
          <a:lstStyle/>
          <a:p>
            <a:endParaRPr lang="en-US"/>
          </a:p>
        </p:txBody>
      </p:sp>
      <p:sp>
        <p:nvSpPr>
          <p:cNvPr id="25" name="Content Placeholder 4">
            <a:extLst>
              <a:ext uri="{FF2B5EF4-FFF2-40B4-BE49-F238E27FC236}">
                <a16:creationId xmlns:a16="http://schemas.microsoft.com/office/drawing/2014/main" id="{11F54091-404B-D12D-ECB8-BB30D41B70F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57745" y="1520825"/>
            <a:ext cx="1042521" cy="100857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7" name="Content Placeholder 5">
            <a:extLst>
              <a:ext uri="{FF2B5EF4-FFF2-40B4-BE49-F238E27FC236}">
                <a16:creationId xmlns:a16="http://schemas.microsoft.com/office/drawing/2014/main" id="{51BC154D-2C99-7558-008F-78A6F144BCF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110313" y="1520825"/>
            <a:ext cx="1042521" cy="1008570"/>
          </a:xfrm>
        </p:spPr>
        <p:txBody>
          <a:bodyPr/>
          <a:lstStyle/>
          <a:p>
            <a:endParaRPr lang="en-US"/>
          </a:p>
        </p:txBody>
      </p:sp>
      <p:sp>
        <p:nvSpPr>
          <p:cNvPr id="29" name="Content Placeholder 6">
            <a:extLst>
              <a:ext uri="{FF2B5EF4-FFF2-40B4-BE49-F238E27FC236}">
                <a16:creationId xmlns:a16="http://schemas.microsoft.com/office/drawing/2014/main" id="{B4BFAD05-02A3-D91C-4AB3-D47DE0D30170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00038" y="3114835"/>
            <a:ext cx="1042521" cy="1008570"/>
          </a:xfrm>
        </p:spPr>
        <p:txBody>
          <a:bodyPr/>
          <a:lstStyle/>
          <a:p>
            <a:endParaRPr lang="en-US"/>
          </a:p>
        </p:txBody>
      </p:sp>
      <p:sp>
        <p:nvSpPr>
          <p:cNvPr id="31" name="Content Placeholder 7">
            <a:extLst>
              <a:ext uri="{FF2B5EF4-FFF2-40B4-BE49-F238E27FC236}">
                <a16:creationId xmlns:a16="http://schemas.microsoft.com/office/drawing/2014/main" id="{D321C477-BDAA-16F9-B10D-713755278A82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2252606" y="3114835"/>
            <a:ext cx="1042521" cy="1008570"/>
          </a:xfrm>
        </p:spPr>
        <p:txBody>
          <a:bodyPr/>
          <a:lstStyle/>
          <a:p>
            <a:endParaRPr lang="en-US"/>
          </a:p>
        </p:txBody>
      </p:sp>
      <p:sp>
        <p:nvSpPr>
          <p:cNvPr id="33" name="Content Placeholder 8">
            <a:extLst>
              <a:ext uri="{FF2B5EF4-FFF2-40B4-BE49-F238E27FC236}">
                <a16:creationId xmlns:a16="http://schemas.microsoft.com/office/drawing/2014/main" id="{2EF4BD17-253B-F2EA-B41C-73A84BE0B47E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200450" y="3114835"/>
            <a:ext cx="1042521" cy="1008570"/>
          </a:xfrm>
        </p:spPr>
        <p:txBody>
          <a:bodyPr/>
          <a:lstStyle/>
          <a:p>
            <a:endParaRPr lang="en-US"/>
          </a:p>
        </p:txBody>
      </p:sp>
      <p:sp>
        <p:nvSpPr>
          <p:cNvPr id="35" name="Content Placeholder 9">
            <a:extLst>
              <a:ext uri="{FF2B5EF4-FFF2-40B4-BE49-F238E27FC236}">
                <a16:creationId xmlns:a16="http://schemas.microsoft.com/office/drawing/2014/main" id="{5EDFC808-4822-FE66-9DDB-A14382689268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6157745" y="3114835"/>
            <a:ext cx="1042521" cy="1008570"/>
          </a:xfrm>
        </p:spPr>
        <p:txBody>
          <a:bodyPr/>
          <a:lstStyle/>
          <a:p>
            <a:endParaRPr lang="en-US"/>
          </a:p>
        </p:txBody>
      </p:sp>
      <p:sp>
        <p:nvSpPr>
          <p:cNvPr id="37" name="Content Placeholder 10">
            <a:extLst>
              <a:ext uri="{FF2B5EF4-FFF2-40B4-BE49-F238E27FC236}">
                <a16:creationId xmlns:a16="http://schemas.microsoft.com/office/drawing/2014/main" id="{AE3A78B3-0603-0BB5-DC04-209A805F8079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8105590" y="3114835"/>
            <a:ext cx="1042521" cy="1008570"/>
          </a:xfrm>
        </p:spPr>
        <p:txBody>
          <a:bodyPr/>
          <a:lstStyle/>
          <a:p>
            <a:endParaRPr lang="en-US"/>
          </a:p>
        </p:txBody>
      </p:sp>
      <p:pic>
        <p:nvPicPr>
          <p:cNvPr id="14" name="Afbeelding 13">
            <a:extLst>
              <a:ext uri="{FF2B5EF4-FFF2-40B4-BE49-F238E27FC236}">
                <a16:creationId xmlns:a16="http://schemas.microsoft.com/office/drawing/2014/main" id="{3E25BB99-89F6-6CC4-85C7-D14399BBDE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4692" y="2760871"/>
            <a:ext cx="4789105" cy="2057904"/>
          </a:xfrm>
          <a:prstGeom prst="rect">
            <a:avLst/>
          </a:prstGeom>
          <a:noFill/>
        </p:spPr>
      </p:pic>
      <p:pic>
        <p:nvPicPr>
          <p:cNvPr id="12" name="Afbeelding 11">
            <a:extLst>
              <a:ext uri="{FF2B5EF4-FFF2-40B4-BE49-F238E27FC236}">
                <a16:creationId xmlns:a16="http://schemas.microsoft.com/office/drawing/2014/main" id="{655EC359-E556-E2BA-0868-F6730DFCD2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7721" y="4967402"/>
            <a:ext cx="4212946" cy="1879767"/>
          </a:xfrm>
          <a:prstGeom prst="rect">
            <a:avLst/>
          </a:prstGeom>
          <a:noFill/>
        </p:spPr>
      </p:pic>
      <p:pic>
        <p:nvPicPr>
          <p:cNvPr id="10" name="Afbeelding 9">
            <a:extLst>
              <a:ext uri="{FF2B5EF4-FFF2-40B4-BE49-F238E27FC236}">
                <a16:creationId xmlns:a16="http://schemas.microsoft.com/office/drawing/2014/main" id="{6EB80989-534C-AE8C-EA0D-D684AA4173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031" y="2832067"/>
            <a:ext cx="4909017" cy="2057904"/>
          </a:xfrm>
          <a:prstGeom prst="rect">
            <a:avLst/>
          </a:prstGeom>
          <a:noFill/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8E65FCB9-236D-1A39-8F67-B2C7F13D37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80740" y="16928"/>
            <a:ext cx="4857008" cy="2340194"/>
          </a:xfrm>
          <a:prstGeom prst="rect">
            <a:avLst/>
          </a:prstGeom>
          <a:noFill/>
        </p:spPr>
      </p:pic>
      <p:sp>
        <p:nvSpPr>
          <p:cNvPr id="41" name="Content Placeholder 17">
            <a:extLst>
              <a:ext uri="{FF2B5EF4-FFF2-40B4-BE49-F238E27FC236}">
                <a16:creationId xmlns:a16="http://schemas.microsoft.com/office/drawing/2014/main" id="{EB1CDD39-BA0C-59E1-FD82-8D8EE044BEDB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10062883" y="1520825"/>
            <a:ext cx="1042521" cy="1008570"/>
          </a:xfrm>
        </p:spPr>
        <p:txBody>
          <a:bodyPr/>
          <a:lstStyle/>
          <a:p>
            <a:endParaRPr lang="en-US"/>
          </a:p>
        </p:txBody>
      </p:sp>
      <p:sp>
        <p:nvSpPr>
          <p:cNvPr id="43" name="Content Placeholder 18">
            <a:extLst>
              <a:ext uri="{FF2B5EF4-FFF2-40B4-BE49-F238E27FC236}">
                <a16:creationId xmlns:a16="http://schemas.microsoft.com/office/drawing/2014/main" id="{2A997493-726D-6A19-4B4B-7B5721FFAE31}"/>
              </a:ext>
            </a:extLst>
          </p:cNvPr>
          <p:cNvSpPr>
            <a:spLocks noGrp="1"/>
          </p:cNvSpPr>
          <p:nvPr>
            <p:ph sz="quarter" idx="26"/>
          </p:nvPr>
        </p:nvSpPr>
        <p:spPr>
          <a:xfrm>
            <a:off x="10062883" y="3114835"/>
            <a:ext cx="1042521" cy="1008570"/>
          </a:xfrm>
        </p:spPr>
        <p:txBody>
          <a:bodyPr/>
          <a:lstStyle/>
          <a:p>
            <a:endParaRPr lang="en-US"/>
          </a:p>
        </p:txBody>
      </p:sp>
      <p:sp>
        <p:nvSpPr>
          <p:cNvPr id="45" name="Content Placeholder 19">
            <a:extLst>
              <a:ext uri="{FF2B5EF4-FFF2-40B4-BE49-F238E27FC236}">
                <a16:creationId xmlns:a16="http://schemas.microsoft.com/office/drawing/2014/main" id="{B8A2A9DB-6EE5-2E48-C1F9-2A7060C34F38}"/>
              </a:ext>
            </a:extLst>
          </p:cNvPr>
          <p:cNvSpPr>
            <a:spLocks noGrp="1"/>
          </p:cNvSpPr>
          <p:nvPr>
            <p:ph sz="quarter" idx="27"/>
          </p:nvPr>
        </p:nvSpPr>
        <p:spPr>
          <a:xfrm>
            <a:off x="10062883" y="4708845"/>
            <a:ext cx="1042521" cy="1008570"/>
          </a:xfrm>
        </p:spPr>
        <p:txBody>
          <a:bodyPr/>
          <a:lstStyle/>
          <a:p>
            <a:endParaRPr lang="en-US"/>
          </a:p>
        </p:txBody>
      </p:sp>
      <p:sp>
        <p:nvSpPr>
          <p:cNvPr id="5" name="Tijdelijke aanduiding voor dianummer 4" hidden="1">
            <a:extLst>
              <a:ext uri="{FF2B5EF4-FFF2-40B4-BE49-F238E27FC236}">
                <a16:creationId xmlns:a16="http://schemas.microsoft.com/office/drawing/2014/main" id="{5AC528AC-652C-B32B-D213-8BFAA63CC35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119758" y="6637339"/>
            <a:ext cx="768135" cy="184616"/>
          </a:xfrm>
        </p:spPr>
        <p:txBody>
          <a:bodyPr/>
          <a:lstStyle/>
          <a:p>
            <a:pPr>
              <a:spcAft>
                <a:spcPts val="600"/>
              </a:spcAft>
            </a:pPr>
            <a:fld id="{A648B885-FF76-47CB-8BBD-27E7EBF07CA9}" type="slidenum">
              <a:rPr lang="nl-NL" smtClean="0"/>
              <a:pPr>
                <a:spcAft>
                  <a:spcPts val="600"/>
                </a:spcAft>
              </a:pPr>
              <a:t>2</a:t>
            </a:fld>
            <a:endParaRPr lang="nl-NL"/>
          </a:p>
        </p:txBody>
      </p:sp>
      <p:pic>
        <p:nvPicPr>
          <p:cNvPr id="16" name="Afbeelding 15">
            <a:extLst>
              <a:ext uri="{FF2B5EF4-FFF2-40B4-BE49-F238E27FC236}">
                <a16:creationId xmlns:a16="http://schemas.microsoft.com/office/drawing/2014/main" id="{F3709341-1114-30AD-6260-825DEBC7C7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8031" y="-2163"/>
            <a:ext cx="4985258" cy="2518564"/>
          </a:xfrm>
          <a:prstGeom prst="rect">
            <a:avLst/>
          </a:prstGeom>
        </p:spPr>
      </p:pic>
      <p:sp>
        <p:nvSpPr>
          <p:cNvPr id="17" name="Tekstvak 16">
            <a:extLst>
              <a:ext uri="{FF2B5EF4-FFF2-40B4-BE49-F238E27FC236}">
                <a16:creationId xmlns:a16="http://schemas.microsoft.com/office/drawing/2014/main" id="{29E80FBB-E1B6-7E01-38CD-DD4FF507B0E2}"/>
              </a:ext>
            </a:extLst>
          </p:cNvPr>
          <p:cNvSpPr txBox="1"/>
          <p:nvPr/>
        </p:nvSpPr>
        <p:spPr>
          <a:xfrm>
            <a:off x="5335593" y="2923076"/>
            <a:ext cx="172387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WFS &gt; Features</a:t>
            </a:r>
          </a:p>
          <a:p>
            <a:r>
              <a:rPr lang="nl-NL" dirty="0"/>
              <a:t>WMST &gt; </a:t>
            </a:r>
            <a:r>
              <a:rPr lang="nl-NL" dirty="0" err="1"/>
              <a:t>Tiles</a:t>
            </a:r>
            <a:endParaRPr lang="nl-NL" dirty="0"/>
          </a:p>
          <a:p>
            <a:r>
              <a:rPr lang="nl-NL" dirty="0"/>
              <a:t>CSV &gt; Records</a:t>
            </a:r>
          </a:p>
          <a:p>
            <a:r>
              <a:rPr lang="nl-NL" dirty="0"/>
              <a:t>WMS &gt; </a:t>
            </a:r>
            <a:r>
              <a:rPr lang="nl-NL" dirty="0" err="1"/>
              <a:t>Maps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9545312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9779610-5CAE-944A-A310-F51D7AD876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4F53BAE-1628-214B-BF3E-83F4F5252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Deployment model </a:t>
            </a:r>
            <a:r>
              <a:rPr lang="en-US" dirty="0" err="1"/>
              <a:t>voorbeeld</a:t>
            </a:r>
            <a:r>
              <a:rPr lang="en-US" dirty="0"/>
              <a:t> – API </a:t>
            </a:r>
            <a:r>
              <a:rPr lang="en-US" dirty="0" err="1"/>
              <a:t>bouwstenen</a:t>
            </a:r>
            <a:endParaRPr lang="en-US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C1A04B3-DBB8-004D-B853-3DE16A357026}"/>
              </a:ext>
            </a:extLst>
          </p:cNvPr>
          <p:cNvSpPr/>
          <p:nvPr/>
        </p:nvSpPr>
        <p:spPr>
          <a:xfrm>
            <a:off x="4572000" y="1448972"/>
            <a:ext cx="3301221" cy="3094893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002060"/>
                </a:solidFill>
              </a:rPr>
              <a:t>OGC API - Common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6F27793-A81E-D242-BEBA-A982BFF39E56}"/>
              </a:ext>
            </a:extLst>
          </p:cNvPr>
          <p:cNvSpPr/>
          <p:nvPr/>
        </p:nvSpPr>
        <p:spPr>
          <a:xfrm>
            <a:off x="5464485" y="1699135"/>
            <a:ext cx="1596682" cy="1005834"/>
          </a:xfrm>
          <a:prstGeom prst="roundRect">
            <a:avLst/>
          </a:prstGeom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Data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9919CA8E-C172-2F4D-A39F-2D52D6DB2751}"/>
              </a:ext>
            </a:extLst>
          </p:cNvPr>
          <p:cNvGrpSpPr/>
          <p:nvPr/>
        </p:nvGrpSpPr>
        <p:grpSpPr>
          <a:xfrm>
            <a:off x="2968282" y="1512276"/>
            <a:ext cx="1603717" cy="3126545"/>
            <a:chOff x="2968282" y="1512276"/>
            <a:chExt cx="1603717" cy="3126545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7CDC3D10-DED1-E644-AAEE-4FD36B253C65}"/>
                </a:ext>
              </a:extLst>
            </p:cNvPr>
            <p:cNvSpPr/>
            <p:nvPr/>
          </p:nvSpPr>
          <p:spPr>
            <a:xfrm>
              <a:off x="2968282" y="1512276"/>
              <a:ext cx="1350499" cy="3126545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254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2060"/>
                  </a:solidFill>
                </a:rPr>
                <a:t>Features: Core</a:t>
              </a: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E3107BD7-B02B-CB4A-AA35-C8C8C5758BED}"/>
                </a:ext>
              </a:extLst>
            </p:cNvPr>
            <p:cNvCxnSpPr>
              <a:cxnSpLocks/>
            </p:cNvCxnSpPr>
            <p:nvPr/>
          </p:nvCxnSpPr>
          <p:spPr>
            <a:xfrm>
              <a:off x="4318781" y="2989383"/>
              <a:ext cx="253218" cy="0"/>
            </a:xfrm>
            <a:prstGeom prst="line">
              <a:avLst/>
            </a:prstGeom>
            <a:ln w="60325">
              <a:solidFill>
                <a:srgbClr val="FF0000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2C784C3-1A64-C144-B181-9C045AE907D6}"/>
              </a:ext>
            </a:extLst>
          </p:cNvPr>
          <p:cNvGrpSpPr/>
          <p:nvPr/>
        </p:nvGrpSpPr>
        <p:grpSpPr>
          <a:xfrm>
            <a:off x="1371600" y="2343730"/>
            <a:ext cx="1603717" cy="1181686"/>
            <a:chOff x="1371600" y="2343730"/>
            <a:chExt cx="1603717" cy="1181686"/>
          </a:xfrm>
        </p:grpSpPr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9D6C6327-53C9-E047-A161-58B088D5D4D9}"/>
                </a:ext>
              </a:extLst>
            </p:cNvPr>
            <p:cNvSpPr/>
            <p:nvPr/>
          </p:nvSpPr>
          <p:spPr>
            <a:xfrm>
              <a:off x="1371600" y="2343730"/>
              <a:ext cx="1350499" cy="1181686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54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2060"/>
                  </a:solidFill>
                </a:rPr>
                <a:t>Features: CQL</a:t>
              </a:r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E863285A-7889-774C-A16F-326E2F502A74}"/>
                </a:ext>
              </a:extLst>
            </p:cNvPr>
            <p:cNvCxnSpPr>
              <a:cxnSpLocks/>
            </p:cNvCxnSpPr>
            <p:nvPr/>
          </p:nvCxnSpPr>
          <p:spPr>
            <a:xfrm>
              <a:off x="2722099" y="2934573"/>
              <a:ext cx="253218" cy="0"/>
            </a:xfrm>
            <a:prstGeom prst="line">
              <a:avLst/>
            </a:prstGeom>
            <a:ln w="60325">
              <a:solidFill>
                <a:srgbClr val="FF0000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9BF0F17-8333-2E49-8EAE-96CD1D03B9C3}"/>
              </a:ext>
            </a:extLst>
          </p:cNvPr>
          <p:cNvGrpSpPr/>
          <p:nvPr/>
        </p:nvGrpSpPr>
        <p:grpSpPr>
          <a:xfrm>
            <a:off x="1364564" y="3699804"/>
            <a:ext cx="1603717" cy="1181686"/>
            <a:chOff x="1364564" y="3699804"/>
            <a:chExt cx="1603717" cy="1181686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CD00058B-7685-184D-930B-B1CE21B915A5}"/>
                </a:ext>
              </a:extLst>
            </p:cNvPr>
            <p:cNvSpPr/>
            <p:nvPr/>
          </p:nvSpPr>
          <p:spPr>
            <a:xfrm>
              <a:off x="1364564" y="3699804"/>
              <a:ext cx="1350499" cy="1181686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54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2060"/>
                  </a:solidFill>
                </a:rPr>
                <a:t>Features: CRS</a:t>
              </a:r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E12F39DA-9994-304E-95A0-DE58301CE0E8}"/>
                </a:ext>
              </a:extLst>
            </p:cNvPr>
            <p:cNvCxnSpPr>
              <a:cxnSpLocks/>
            </p:cNvCxnSpPr>
            <p:nvPr/>
          </p:nvCxnSpPr>
          <p:spPr>
            <a:xfrm>
              <a:off x="2715063" y="4268661"/>
              <a:ext cx="253218" cy="0"/>
            </a:xfrm>
            <a:prstGeom prst="line">
              <a:avLst/>
            </a:prstGeom>
            <a:ln w="60325">
              <a:solidFill>
                <a:srgbClr val="FF0000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79FDF96-8340-2B44-924F-03B0047D38D7}"/>
              </a:ext>
            </a:extLst>
          </p:cNvPr>
          <p:cNvGrpSpPr/>
          <p:nvPr/>
        </p:nvGrpSpPr>
        <p:grpSpPr>
          <a:xfrm>
            <a:off x="7816218" y="1012307"/>
            <a:ext cx="1610752" cy="1181686"/>
            <a:chOff x="8222564" y="1512276"/>
            <a:chExt cx="1610752" cy="1181686"/>
          </a:xfrm>
        </p:grpSpPr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BBDFCDCB-9554-9B47-B010-2225967B6E57}"/>
                </a:ext>
              </a:extLst>
            </p:cNvPr>
            <p:cNvSpPr/>
            <p:nvPr/>
          </p:nvSpPr>
          <p:spPr>
            <a:xfrm>
              <a:off x="8482817" y="1512276"/>
              <a:ext cx="1350499" cy="1181686"/>
            </a:xfrm>
            <a:prstGeom prst="roundRect">
              <a:avLst/>
            </a:prstGeom>
            <a:solidFill>
              <a:schemeClr val="tx2">
                <a:lumMod val="40000"/>
                <a:lumOff val="60000"/>
              </a:schemeClr>
            </a:solidFill>
            <a:ln w="254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2060"/>
                  </a:solidFill>
                </a:rPr>
                <a:t>Tiles</a:t>
              </a: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E29048C-79E4-A44E-B063-23411DB7838B}"/>
                </a:ext>
              </a:extLst>
            </p:cNvPr>
            <p:cNvCxnSpPr>
              <a:cxnSpLocks/>
            </p:cNvCxnSpPr>
            <p:nvPr/>
          </p:nvCxnSpPr>
          <p:spPr>
            <a:xfrm>
              <a:off x="8222564" y="2095201"/>
              <a:ext cx="253218" cy="0"/>
            </a:xfrm>
            <a:prstGeom prst="line">
              <a:avLst/>
            </a:prstGeom>
            <a:ln w="60325">
              <a:solidFill>
                <a:srgbClr val="FF0000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FC1FC89C-8F74-DB42-9D9F-522BB203C96D}"/>
              </a:ext>
            </a:extLst>
          </p:cNvPr>
          <p:cNvGrpSpPr/>
          <p:nvPr/>
        </p:nvGrpSpPr>
        <p:grpSpPr>
          <a:xfrm>
            <a:off x="7811688" y="2304726"/>
            <a:ext cx="1603716" cy="1181686"/>
            <a:chOff x="8229599" y="2892371"/>
            <a:chExt cx="1603716" cy="1181686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9BF8133B-065D-844D-9DFC-65C80AF17A53}"/>
                </a:ext>
              </a:extLst>
            </p:cNvPr>
            <p:cNvSpPr/>
            <p:nvPr/>
          </p:nvSpPr>
          <p:spPr>
            <a:xfrm>
              <a:off x="8482816" y="2892371"/>
              <a:ext cx="1350499" cy="1181686"/>
            </a:xfrm>
            <a:prstGeom prst="roundRect">
              <a:avLst/>
            </a:prstGeom>
            <a:solidFill>
              <a:srgbClr val="F6ADAA"/>
            </a:solidFill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2060"/>
                  </a:solidFill>
                </a:rPr>
                <a:t>Maps</a:t>
              </a: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B235D7DC-3C06-3744-8C3A-DCEC6B4214CD}"/>
                </a:ext>
              </a:extLst>
            </p:cNvPr>
            <p:cNvCxnSpPr>
              <a:cxnSpLocks/>
            </p:cNvCxnSpPr>
            <p:nvPr/>
          </p:nvCxnSpPr>
          <p:spPr>
            <a:xfrm>
              <a:off x="8229599" y="3461228"/>
              <a:ext cx="253218" cy="0"/>
            </a:xfrm>
            <a:prstGeom prst="line">
              <a:avLst/>
            </a:prstGeom>
            <a:ln w="60325">
              <a:solidFill>
                <a:srgbClr val="FF0000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24914079-C515-5040-826E-4EA6CA469410}"/>
              </a:ext>
            </a:extLst>
          </p:cNvPr>
          <p:cNvGrpSpPr/>
          <p:nvPr/>
        </p:nvGrpSpPr>
        <p:grpSpPr>
          <a:xfrm>
            <a:off x="4065563" y="4638821"/>
            <a:ext cx="2474829" cy="1329399"/>
            <a:chOff x="4065563" y="4638821"/>
            <a:chExt cx="2474829" cy="1329399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A3C292CF-49B0-3B45-B3BB-743FD24D0F43}"/>
                </a:ext>
              </a:extLst>
            </p:cNvPr>
            <p:cNvSpPr/>
            <p:nvPr/>
          </p:nvSpPr>
          <p:spPr>
            <a:xfrm>
              <a:off x="4903851" y="4818185"/>
              <a:ext cx="1636541" cy="1150035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54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2060"/>
                  </a:solidFill>
                </a:rPr>
                <a:t>Features: Transactions</a:t>
              </a:r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167D098A-8EF7-A44A-957F-774A465FBE4E}"/>
                </a:ext>
              </a:extLst>
            </p:cNvPr>
            <p:cNvCxnSpPr>
              <a:cxnSpLocks/>
            </p:cNvCxnSpPr>
            <p:nvPr/>
          </p:nvCxnSpPr>
          <p:spPr>
            <a:xfrm>
              <a:off x="4065563" y="4638821"/>
              <a:ext cx="838288" cy="425548"/>
            </a:xfrm>
            <a:prstGeom prst="line">
              <a:avLst/>
            </a:prstGeom>
            <a:ln w="60325">
              <a:solidFill>
                <a:srgbClr val="FF0000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E0262AC9-E31F-DF49-B174-FE917AFC0E97}"/>
              </a:ext>
            </a:extLst>
          </p:cNvPr>
          <p:cNvGrpSpPr/>
          <p:nvPr/>
        </p:nvGrpSpPr>
        <p:grpSpPr>
          <a:xfrm>
            <a:off x="6747805" y="4543865"/>
            <a:ext cx="1350499" cy="1424355"/>
            <a:chOff x="6747805" y="4543865"/>
            <a:chExt cx="1350499" cy="1424355"/>
          </a:xfrm>
        </p:grpSpPr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6786B103-3C82-CE4D-8DD2-A46FA9F44763}"/>
                </a:ext>
              </a:extLst>
            </p:cNvPr>
            <p:cNvSpPr/>
            <p:nvPr/>
          </p:nvSpPr>
          <p:spPr>
            <a:xfrm>
              <a:off x="6747805" y="4786534"/>
              <a:ext cx="1350499" cy="1181686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2060"/>
                  </a:solidFill>
                </a:rPr>
                <a:t>EDR</a:t>
              </a:r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AB0125F-DEB7-4B45-B385-4FA0502B721A}"/>
                </a:ext>
              </a:extLst>
            </p:cNvPr>
            <p:cNvCxnSpPr>
              <a:cxnSpLocks/>
            </p:cNvCxnSpPr>
            <p:nvPr/>
          </p:nvCxnSpPr>
          <p:spPr>
            <a:xfrm>
              <a:off x="7423054" y="4543865"/>
              <a:ext cx="0" cy="242669"/>
            </a:xfrm>
            <a:prstGeom prst="line">
              <a:avLst/>
            </a:prstGeom>
            <a:ln w="60325">
              <a:solidFill>
                <a:srgbClr val="FF0000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2E5277A3-0EE3-4445-9426-A2E7A18CA3BD}"/>
              </a:ext>
            </a:extLst>
          </p:cNvPr>
          <p:cNvGrpSpPr/>
          <p:nvPr/>
        </p:nvGrpSpPr>
        <p:grpSpPr>
          <a:xfrm>
            <a:off x="7866374" y="3841051"/>
            <a:ext cx="1702186" cy="1203672"/>
            <a:chOff x="8124095" y="4268661"/>
            <a:chExt cx="1702186" cy="1203672"/>
          </a:xfrm>
        </p:grpSpPr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EDDEDD59-24D1-154C-A6FC-8321D7A668ED}"/>
                </a:ext>
              </a:extLst>
            </p:cNvPr>
            <p:cNvSpPr/>
            <p:nvPr/>
          </p:nvSpPr>
          <p:spPr>
            <a:xfrm>
              <a:off x="8475782" y="4290647"/>
              <a:ext cx="1350499" cy="1181686"/>
            </a:xfrm>
            <a:prstGeom prst="roundRect">
              <a:avLst/>
            </a:prstGeom>
            <a:solidFill>
              <a:srgbClr val="D4B5D8"/>
            </a:solidFill>
            <a:ln w="254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2060"/>
                  </a:solidFill>
                </a:rPr>
                <a:t>Coverages</a:t>
              </a:r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C3066625-96E8-B849-AD70-FF4B08225E75}"/>
                </a:ext>
              </a:extLst>
            </p:cNvPr>
            <p:cNvCxnSpPr>
              <a:cxnSpLocks/>
            </p:cNvCxnSpPr>
            <p:nvPr/>
          </p:nvCxnSpPr>
          <p:spPr>
            <a:xfrm>
              <a:off x="8124095" y="4268661"/>
              <a:ext cx="358721" cy="176730"/>
            </a:xfrm>
            <a:prstGeom prst="line">
              <a:avLst/>
            </a:prstGeom>
            <a:ln w="60325">
              <a:solidFill>
                <a:srgbClr val="FF0000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DB3C395C-1C66-9604-0440-695525A9BAC5}"/>
              </a:ext>
            </a:extLst>
          </p:cNvPr>
          <p:cNvGrpSpPr/>
          <p:nvPr/>
        </p:nvGrpSpPr>
        <p:grpSpPr>
          <a:xfrm>
            <a:off x="9708229" y="1180946"/>
            <a:ext cx="2223516" cy="997780"/>
            <a:chOff x="9708229" y="1180946"/>
            <a:chExt cx="2223516" cy="997780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280AB07-1FE0-3348-9689-4C8AFF8F93FD}"/>
                </a:ext>
              </a:extLst>
            </p:cNvPr>
            <p:cNvSpPr txBox="1"/>
            <p:nvPr/>
          </p:nvSpPr>
          <p:spPr>
            <a:xfrm>
              <a:off x="9708229" y="1180946"/>
              <a:ext cx="1575009" cy="6975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>
                  <a:solidFill>
                    <a:srgbClr val="002060"/>
                  </a:solidFill>
                </a:rPr>
                <a:t>Gebruiker</a:t>
              </a:r>
              <a:r>
                <a:rPr lang="en-US" sz="1600" dirty="0">
                  <a:solidFill>
                    <a:srgbClr val="002060"/>
                  </a:solidFill>
                </a:rPr>
                <a:t>: </a:t>
              </a:r>
              <a:r>
                <a:rPr lang="en-US" sz="1600" dirty="0" err="1">
                  <a:solidFill>
                    <a:srgbClr val="002060"/>
                  </a:solidFill>
                </a:rPr>
                <a:t>ik</a:t>
              </a:r>
              <a:r>
                <a:rPr lang="en-US" sz="1600" dirty="0">
                  <a:solidFill>
                    <a:srgbClr val="002060"/>
                  </a:solidFill>
                </a:rPr>
                <a:t> </a:t>
              </a:r>
              <a:r>
                <a:rPr lang="en-US" sz="1600" dirty="0" err="1">
                  <a:solidFill>
                    <a:srgbClr val="002060"/>
                  </a:solidFill>
                </a:rPr>
                <a:t>wil</a:t>
              </a:r>
              <a:r>
                <a:rPr lang="en-US" sz="1600" dirty="0">
                  <a:solidFill>
                    <a:srgbClr val="002060"/>
                  </a:solidFill>
                </a:rPr>
                <a:t> </a:t>
              </a:r>
              <a:r>
                <a:rPr lang="en-US" sz="1600" dirty="0" err="1">
                  <a:solidFill>
                    <a:srgbClr val="002060"/>
                  </a:solidFill>
                </a:rPr>
                <a:t>kaarten</a:t>
              </a:r>
              <a:r>
                <a:rPr lang="en-US" sz="1600" dirty="0">
                  <a:solidFill>
                    <a:srgbClr val="002060"/>
                  </a:solidFill>
                </a:rPr>
                <a:t> </a:t>
              </a:r>
              <a:r>
                <a:rPr lang="en-US" sz="1600" dirty="0" err="1">
                  <a:solidFill>
                    <a:srgbClr val="002060"/>
                  </a:solidFill>
                </a:rPr>
                <a:t>bekijken</a:t>
              </a:r>
              <a:r>
                <a:rPr lang="en-US" sz="1600" dirty="0">
                  <a:solidFill>
                    <a:srgbClr val="002060"/>
                  </a:solidFill>
                </a:rPr>
                <a:t> op </a:t>
              </a:r>
              <a:r>
                <a:rPr lang="en-US" sz="1600" dirty="0" err="1">
                  <a:solidFill>
                    <a:srgbClr val="002060"/>
                  </a:solidFill>
                </a:rPr>
                <a:t>mijn</a:t>
              </a:r>
              <a:r>
                <a:rPr lang="en-US" sz="1600" dirty="0">
                  <a:solidFill>
                    <a:srgbClr val="002060"/>
                  </a:solidFill>
                </a:rPr>
                <a:t> smartphone</a:t>
              </a:r>
            </a:p>
          </p:txBody>
        </p:sp>
        <p:pic>
          <p:nvPicPr>
            <p:cNvPr id="46" name="Graphic 45" descr="Topography Map">
              <a:extLst>
                <a:ext uri="{FF2B5EF4-FFF2-40B4-BE49-F238E27FC236}">
                  <a16:creationId xmlns:a16="http://schemas.microsoft.com/office/drawing/2014/main" id="{DC2A14C1-2538-4143-AB92-12E3775816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198128" y="1411114"/>
              <a:ext cx="733617" cy="767612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83DABD50-0D98-8345-B850-12DEF746669B}"/>
              </a:ext>
            </a:extLst>
          </p:cNvPr>
          <p:cNvGrpSpPr/>
          <p:nvPr/>
        </p:nvGrpSpPr>
        <p:grpSpPr>
          <a:xfrm>
            <a:off x="198603" y="957576"/>
            <a:ext cx="2184609" cy="2114729"/>
            <a:chOff x="198603" y="957576"/>
            <a:chExt cx="2184609" cy="2114729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4A6BC10-276F-A845-94D8-FFBF7B0623B6}"/>
                </a:ext>
              </a:extLst>
            </p:cNvPr>
            <p:cNvSpPr txBox="1"/>
            <p:nvPr/>
          </p:nvSpPr>
          <p:spPr>
            <a:xfrm>
              <a:off x="198603" y="957576"/>
              <a:ext cx="218460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>
                  <a:solidFill>
                    <a:srgbClr val="002060"/>
                  </a:solidFill>
                </a:rPr>
                <a:t>Gebruiker</a:t>
              </a:r>
              <a:r>
                <a:rPr lang="en-US" sz="1600" dirty="0">
                  <a:solidFill>
                    <a:srgbClr val="002060"/>
                  </a:solidFill>
                </a:rPr>
                <a:t>: </a:t>
              </a:r>
              <a:r>
                <a:rPr lang="en-US" sz="1600" dirty="0" err="1">
                  <a:solidFill>
                    <a:srgbClr val="002060"/>
                  </a:solidFill>
                </a:rPr>
                <a:t>ik</a:t>
              </a:r>
              <a:r>
                <a:rPr lang="en-US" sz="1600" dirty="0">
                  <a:solidFill>
                    <a:srgbClr val="002060"/>
                  </a:solidFill>
                </a:rPr>
                <a:t> </a:t>
              </a:r>
              <a:r>
                <a:rPr lang="en-US" sz="1600" dirty="0" err="1">
                  <a:solidFill>
                    <a:srgbClr val="002060"/>
                  </a:solidFill>
                </a:rPr>
                <a:t>wil</a:t>
              </a:r>
              <a:r>
                <a:rPr lang="en-US" sz="1600" dirty="0">
                  <a:solidFill>
                    <a:srgbClr val="002060"/>
                  </a:solidFill>
                </a:rPr>
                <a:t> </a:t>
              </a:r>
              <a:r>
                <a:rPr lang="en-US" sz="1600" dirty="0" err="1">
                  <a:solidFill>
                    <a:srgbClr val="002060"/>
                  </a:solidFill>
                </a:rPr>
                <a:t>een</a:t>
              </a:r>
              <a:r>
                <a:rPr lang="en-US" sz="1600" dirty="0">
                  <a:solidFill>
                    <a:srgbClr val="002060"/>
                  </a:solidFill>
                </a:rPr>
                <a:t> </a:t>
              </a:r>
              <a:r>
                <a:rPr lang="en-US" sz="1600" dirty="0" err="1">
                  <a:solidFill>
                    <a:srgbClr val="002060"/>
                  </a:solidFill>
                </a:rPr>
                <a:t>lijst</a:t>
              </a:r>
              <a:r>
                <a:rPr lang="en-US" sz="1600" dirty="0">
                  <a:solidFill>
                    <a:srgbClr val="002060"/>
                  </a:solidFill>
                </a:rPr>
                <a:t> van </a:t>
              </a:r>
              <a:r>
                <a:rPr lang="en-US" sz="1600" dirty="0" err="1">
                  <a:solidFill>
                    <a:srgbClr val="002060"/>
                  </a:solidFill>
                </a:rPr>
                <a:t>verkeerslichten</a:t>
              </a:r>
              <a:r>
                <a:rPr lang="en-US" sz="1600" dirty="0">
                  <a:solidFill>
                    <a:srgbClr val="002060"/>
                  </a:solidFill>
                </a:rPr>
                <a:t> met </a:t>
              </a:r>
              <a:r>
                <a:rPr lang="en-US" sz="1600" dirty="0" err="1">
                  <a:solidFill>
                    <a:srgbClr val="002060"/>
                  </a:solidFill>
                </a:rPr>
                <a:t>bepaalde</a:t>
              </a:r>
              <a:r>
                <a:rPr lang="en-US" sz="1600" dirty="0">
                  <a:solidFill>
                    <a:srgbClr val="002060"/>
                  </a:solidFill>
                </a:rPr>
                <a:t> </a:t>
              </a:r>
              <a:r>
                <a:rPr lang="en-US" sz="1600" dirty="0" err="1">
                  <a:solidFill>
                    <a:srgbClr val="002060"/>
                  </a:solidFill>
                </a:rPr>
                <a:t>kenmerken</a:t>
              </a:r>
              <a:endParaRPr lang="en-US" sz="1600" dirty="0">
                <a:solidFill>
                  <a:srgbClr val="002060"/>
                </a:solidFill>
              </a:endParaRPr>
            </a:p>
          </p:txBody>
        </p:sp>
        <p:pic>
          <p:nvPicPr>
            <p:cNvPr id="48" name="Graphic 47" descr="Map with pin">
              <a:extLst>
                <a:ext uri="{FF2B5EF4-FFF2-40B4-BE49-F238E27FC236}">
                  <a16:creationId xmlns:a16="http://schemas.microsoft.com/office/drawing/2014/main" id="{E1CFE810-D6A5-A446-B1CA-B5161004B09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60255" y="2157905"/>
              <a:ext cx="914400" cy="914400"/>
            </a:xfrm>
            <a:prstGeom prst="rect">
              <a:avLst/>
            </a:prstGeom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4B529102-A67D-8A4B-A3C0-0BF867F79BB7}"/>
              </a:ext>
            </a:extLst>
          </p:cNvPr>
          <p:cNvGrpSpPr/>
          <p:nvPr/>
        </p:nvGrpSpPr>
        <p:grpSpPr>
          <a:xfrm>
            <a:off x="223709" y="5064370"/>
            <a:ext cx="3211307" cy="1181685"/>
            <a:chOff x="223709" y="5064369"/>
            <a:chExt cx="3912013" cy="1253829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47A42BC-10A1-904D-B084-38DEBDF3A3C7}"/>
                </a:ext>
              </a:extLst>
            </p:cNvPr>
            <p:cNvSpPr txBox="1"/>
            <p:nvPr/>
          </p:nvSpPr>
          <p:spPr>
            <a:xfrm>
              <a:off x="223709" y="5064369"/>
              <a:ext cx="314172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>
                  <a:solidFill>
                    <a:srgbClr val="002060"/>
                  </a:solidFill>
                </a:rPr>
                <a:t>Gebruiker</a:t>
              </a:r>
              <a:r>
                <a:rPr lang="en-US" sz="1600" dirty="0">
                  <a:solidFill>
                    <a:srgbClr val="002060"/>
                  </a:solidFill>
                </a:rPr>
                <a:t>: </a:t>
              </a:r>
              <a:r>
                <a:rPr lang="en-US" sz="1600" dirty="0" err="1">
                  <a:solidFill>
                    <a:srgbClr val="002060"/>
                  </a:solidFill>
                </a:rPr>
                <a:t>ik</a:t>
              </a:r>
              <a:r>
                <a:rPr lang="en-US" sz="1600" dirty="0">
                  <a:solidFill>
                    <a:srgbClr val="002060"/>
                  </a:solidFill>
                </a:rPr>
                <a:t> </a:t>
              </a:r>
              <a:r>
                <a:rPr lang="en-US" sz="1600" dirty="0" err="1">
                  <a:solidFill>
                    <a:srgbClr val="002060"/>
                  </a:solidFill>
                </a:rPr>
                <a:t>zoek</a:t>
              </a:r>
              <a:r>
                <a:rPr lang="en-US" sz="1600" dirty="0">
                  <a:solidFill>
                    <a:srgbClr val="002060"/>
                  </a:solidFill>
                </a:rPr>
                <a:t> </a:t>
              </a:r>
              <a:r>
                <a:rPr lang="en-US" sz="1600" dirty="0" err="1">
                  <a:solidFill>
                    <a:srgbClr val="002060"/>
                  </a:solidFill>
                </a:rPr>
                <a:t>locaties</a:t>
              </a:r>
              <a:r>
                <a:rPr lang="en-US" sz="1600" dirty="0">
                  <a:solidFill>
                    <a:srgbClr val="002060"/>
                  </a:solidFill>
                </a:rPr>
                <a:t> van </a:t>
              </a:r>
              <a:r>
                <a:rPr lang="en-US" sz="1600" dirty="0" err="1">
                  <a:solidFill>
                    <a:srgbClr val="002060"/>
                  </a:solidFill>
                </a:rPr>
                <a:t>recente</a:t>
              </a:r>
              <a:r>
                <a:rPr lang="en-US" sz="1600" dirty="0">
                  <a:solidFill>
                    <a:srgbClr val="002060"/>
                  </a:solidFill>
                </a:rPr>
                <a:t> </a:t>
              </a:r>
              <a:r>
                <a:rPr lang="en-US" sz="1600" dirty="0" err="1">
                  <a:solidFill>
                    <a:srgbClr val="002060"/>
                  </a:solidFill>
                </a:rPr>
                <a:t>boringen</a:t>
              </a:r>
              <a:r>
                <a:rPr lang="en-US" sz="1600" dirty="0">
                  <a:solidFill>
                    <a:srgbClr val="002060"/>
                  </a:solidFill>
                </a:rPr>
                <a:t> in RD</a:t>
              </a:r>
            </a:p>
          </p:txBody>
        </p:sp>
        <p:pic>
          <p:nvPicPr>
            <p:cNvPr id="52" name="Graphic 51" descr="Earth globe: Asia and Australia">
              <a:extLst>
                <a:ext uri="{FF2B5EF4-FFF2-40B4-BE49-F238E27FC236}">
                  <a16:creationId xmlns:a16="http://schemas.microsoft.com/office/drawing/2014/main" id="{CA4740C6-8DC8-104D-8965-E96EE181CAF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221322" y="5403798"/>
              <a:ext cx="914400" cy="914400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A34C7E22-88DF-4046-9CAF-9BE99D0935CB}"/>
              </a:ext>
            </a:extLst>
          </p:cNvPr>
          <p:cNvGrpSpPr/>
          <p:nvPr/>
        </p:nvGrpSpPr>
        <p:grpSpPr>
          <a:xfrm>
            <a:off x="9644665" y="4022142"/>
            <a:ext cx="2051137" cy="1465383"/>
            <a:chOff x="8824650" y="4502837"/>
            <a:chExt cx="3168745" cy="2072052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20720C5-8F11-754B-889C-F9DB829A0C24}"/>
                </a:ext>
              </a:extLst>
            </p:cNvPr>
            <p:cNvSpPr txBox="1"/>
            <p:nvPr/>
          </p:nvSpPr>
          <p:spPr>
            <a:xfrm>
              <a:off x="10072464" y="4502837"/>
              <a:ext cx="192093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>
                  <a:solidFill>
                    <a:srgbClr val="002060"/>
                  </a:solidFill>
                </a:rPr>
                <a:t>Gebruiker</a:t>
              </a:r>
              <a:r>
                <a:rPr lang="en-US" sz="1600" dirty="0">
                  <a:solidFill>
                    <a:srgbClr val="002060"/>
                  </a:solidFill>
                </a:rPr>
                <a:t>: er </a:t>
              </a:r>
              <a:r>
                <a:rPr lang="en-US" sz="1600" dirty="0" err="1">
                  <a:solidFill>
                    <a:srgbClr val="002060"/>
                  </a:solidFill>
                </a:rPr>
                <a:t>komt</a:t>
              </a:r>
              <a:r>
                <a:rPr lang="en-US" sz="1600" dirty="0">
                  <a:solidFill>
                    <a:srgbClr val="002060"/>
                  </a:solidFill>
                </a:rPr>
                <a:t> </a:t>
              </a:r>
              <a:r>
                <a:rPr lang="en-US" sz="1600" dirty="0" err="1">
                  <a:solidFill>
                    <a:srgbClr val="002060"/>
                  </a:solidFill>
                </a:rPr>
                <a:t>een</a:t>
              </a:r>
              <a:r>
                <a:rPr lang="en-US" sz="1600" dirty="0">
                  <a:solidFill>
                    <a:srgbClr val="002060"/>
                  </a:solidFill>
                </a:rPr>
                <a:t> </a:t>
              </a:r>
              <a:r>
                <a:rPr lang="en-US" sz="1600" dirty="0" err="1">
                  <a:solidFill>
                    <a:srgbClr val="002060"/>
                  </a:solidFill>
                </a:rPr>
                <a:t>orkaan</a:t>
              </a:r>
              <a:r>
                <a:rPr lang="en-US" sz="1600" dirty="0">
                  <a:solidFill>
                    <a:srgbClr val="002060"/>
                  </a:solidFill>
                </a:rPr>
                <a:t> </a:t>
              </a:r>
              <a:r>
                <a:rPr lang="en-US" sz="1600" dirty="0" err="1">
                  <a:solidFill>
                    <a:srgbClr val="002060"/>
                  </a:solidFill>
                </a:rPr>
                <a:t>aan</a:t>
              </a:r>
              <a:r>
                <a:rPr lang="en-US" sz="1600" dirty="0">
                  <a:solidFill>
                    <a:srgbClr val="002060"/>
                  </a:solidFill>
                </a:rPr>
                <a:t>, </a:t>
              </a:r>
              <a:r>
                <a:rPr lang="en-US" sz="1600" dirty="0" err="1">
                  <a:solidFill>
                    <a:srgbClr val="002060"/>
                  </a:solidFill>
                </a:rPr>
                <a:t>geef</a:t>
              </a:r>
              <a:r>
                <a:rPr lang="en-US" sz="1600" dirty="0">
                  <a:solidFill>
                    <a:srgbClr val="002060"/>
                  </a:solidFill>
                </a:rPr>
                <a:t> me </a:t>
              </a:r>
              <a:r>
                <a:rPr lang="en-US" sz="1600" dirty="0" err="1">
                  <a:solidFill>
                    <a:srgbClr val="002060"/>
                  </a:solidFill>
                </a:rPr>
                <a:t>alles</a:t>
              </a:r>
              <a:endParaRPr lang="en-US" sz="1600" dirty="0">
                <a:solidFill>
                  <a:srgbClr val="002060"/>
                </a:solidFill>
              </a:endParaRPr>
            </a:p>
          </p:txBody>
        </p:sp>
        <p:pic>
          <p:nvPicPr>
            <p:cNvPr id="1026" name="Picture 2" descr="Hurricane Icon 25995">
              <a:extLst>
                <a:ext uri="{FF2B5EF4-FFF2-40B4-BE49-F238E27FC236}">
                  <a16:creationId xmlns:a16="http://schemas.microsoft.com/office/drawing/2014/main" id="{FD97FB66-6CB4-F340-8B5E-D913E97F4A4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colorTemperature colorTemp="112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24650" y="5393202"/>
              <a:ext cx="1181687" cy="1181687"/>
            </a:xfrm>
            <a:prstGeom prst="rect">
              <a:avLst/>
            </a:prstGeom>
            <a:noFill/>
          </p:spPr>
        </p:pic>
      </p:grpSp>
      <p:sp>
        <p:nvSpPr>
          <p:cNvPr id="17" name="TextBox 27">
            <a:extLst>
              <a:ext uri="{FF2B5EF4-FFF2-40B4-BE49-F238E27FC236}">
                <a16:creationId xmlns:a16="http://schemas.microsoft.com/office/drawing/2014/main" id="{309CA6A6-0C27-912D-E9DD-F8C2937AF1EF}"/>
              </a:ext>
            </a:extLst>
          </p:cNvPr>
          <p:cNvSpPr txBox="1"/>
          <p:nvPr/>
        </p:nvSpPr>
        <p:spPr>
          <a:xfrm>
            <a:off x="3961255" y="6027065"/>
            <a:ext cx="25789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rgbClr val="002060"/>
                </a:solidFill>
              </a:rPr>
              <a:t>Gebruiker</a:t>
            </a:r>
            <a:r>
              <a:rPr lang="en-US" sz="1600" dirty="0">
                <a:solidFill>
                  <a:srgbClr val="002060"/>
                </a:solidFill>
              </a:rPr>
              <a:t>: </a:t>
            </a:r>
            <a:r>
              <a:rPr lang="en-US" sz="1600" dirty="0" err="1">
                <a:solidFill>
                  <a:srgbClr val="002060"/>
                </a:solidFill>
              </a:rPr>
              <a:t>ik</a:t>
            </a:r>
            <a:r>
              <a:rPr lang="en-US" sz="1600" dirty="0">
                <a:solidFill>
                  <a:srgbClr val="002060"/>
                </a:solidFill>
              </a:rPr>
              <a:t> </a:t>
            </a:r>
            <a:r>
              <a:rPr lang="en-US" sz="1600" dirty="0" err="1">
                <a:solidFill>
                  <a:srgbClr val="002060"/>
                </a:solidFill>
              </a:rPr>
              <a:t>wil</a:t>
            </a:r>
            <a:r>
              <a:rPr lang="en-US" sz="1600" dirty="0">
                <a:solidFill>
                  <a:srgbClr val="002060"/>
                </a:solidFill>
              </a:rPr>
              <a:t> </a:t>
            </a:r>
            <a:r>
              <a:rPr lang="en-US" sz="1600" dirty="0" err="1">
                <a:solidFill>
                  <a:srgbClr val="002060"/>
                </a:solidFill>
              </a:rPr>
              <a:t>gegevens</a:t>
            </a:r>
            <a:r>
              <a:rPr lang="en-US" sz="1600" dirty="0">
                <a:solidFill>
                  <a:srgbClr val="002060"/>
                </a:solidFill>
              </a:rPr>
              <a:t> over </a:t>
            </a:r>
            <a:r>
              <a:rPr lang="en-US" sz="1600" dirty="0" err="1">
                <a:solidFill>
                  <a:srgbClr val="002060"/>
                </a:solidFill>
              </a:rPr>
              <a:t>dit</a:t>
            </a:r>
            <a:r>
              <a:rPr lang="en-US" sz="1600" dirty="0">
                <a:solidFill>
                  <a:srgbClr val="002060"/>
                </a:solidFill>
              </a:rPr>
              <a:t> object </a:t>
            </a:r>
            <a:r>
              <a:rPr lang="en-US" sz="1600" dirty="0" err="1">
                <a:solidFill>
                  <a:srgbClr val="002060"/>
                </a:solidFill>
              </a:rPr>
              <a:t>wijzigen</a:t>
            </a:r>
            <a:endParaRPr lang="en-US" sz="1600" dirty="0">
              <a:solidFill>
                <a:srgbClr val="002060"/>
              </a:solidFill>
            </a:endParaRPr>
          </a:p>
        </p:txBody>
      </p:sp>
      <p:pic>
        <p:nvPicPr>
          <p:cNvPr id="26" name="Graphic 25" descr="Cloud Computing met effen opvulling">
            <a:extLst>
              <a:ext uri="{FF2B5EF4-FFF2-40B4-BE49-F238E27FC236}">
                <a16:creationId xmlns:a16="http://schemas.microsoft.com/office/drawing/2014/main" id="{C08A0D8E-434E-38F5-6E0F-90D08ABF4CF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230392" y="6078942"/>
            <a:ext cx="723773" cy="723773"/>
          </a:xfrm>
          <a:prstGeom prst="rect">
            <a:avLst/>
          </a:prstGeo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D632E441-724B-A947-91CF-9AD112AF9601}"/>
              </a:ext>
            </a:extLst>
          </p:cNvPr>
          <p:cNvGrpSpPr/>
          <p:nvPr/>
        </p:nvGrpSpPr>
        <p:grpSpPr>
          <a:xfrm>
            <a:off x="7767895" y="5421349"/>
            <a:ext cx="2567072" cy="1148284"/>
            <a:chOff x="8817247" y="4934978"/>
            <a:chExt cx="2567072" cy="1622480"/>
          </a:xfrm>
        </p:grpSpPr>
        <p:pic>
          <p:nvPicPr>
            <p:cNvPr id="23" name="Graphic 22" descr="Take Off with solid fill">
              <a:extLst>
                <a:ext uri="{FF2B5EF4-FFF2-40B4-BE49-F238E27FC236}">
                  <a16:creationId xmlns:a16="http://schemas.microsoft.com/office/drawing/2014/main" id="{6A5BAB71-72CF-6795-5884-D98F000513A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817247" y="5643057"/>
              <a:ext cx="914400" cy="914401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0C6D47B-E790-D923-2E95-43632C7AFDF1}"/>
                </a:ext>
              </a:extLst>
            </p:cNvPr>
            <p:cNvSpPr txBox="1"/>
            <p:nvPr/>
          </p:nvSpPr>
          <p:spPr>
            <a:xfrm>
              <a:off x="9846365" y="4934978"/>
              <a:ext cx="1537954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>
                  <a:solidFill>
                    <a:srgbClr val="002060"/>
                  </a:solidFill>
                </a:rPr>
                <a:t>Gebruiker</a:t>
              </a:r>
              <a:r>
                <a:rPr lang="en-US" sz="1600" dirty="0">
                  <a:solidFill>
                    <a:srgbClr val="002060"/>
                  </a:solidFill>
                </a:rPr>
                <a:t>: </a:t>
              </a:r>
              <a:r>
                <a:rPr lang="en-US" sz="1600" dirty="0" err="1">
                  <a:solidFill>
                    <a:srgbClr val="002060"/>
                  </a:solidFill>
                </a:rPr>
                <a:t>ik</a:t>
              </a:r>
              <a:r>
                <a:rPr lang="en-US" sz="1600" dirty="0">
                  <a:solidFill>
                    <a:srgbClr val="002060"/>
                  </a:solidFill>
                </a:rPr>
                <a:t> </a:t>
              </a:r>
              <a:r>
                <a:rPr lang="en-US" sz="1600" dirty="0" err="1">
                  <a:solidFill>
                    <a:srgbClr val="002060"/>
                  </a:solidFill>
                </a:rPr>
                <a:t>vlieg</a:t>
              </a:r>
              <a:r>
                <a:rPr lang="en-US" sz="1600" dirty="0">
                  <a:solidFill>
                    <a:srgbClr val="002060"/>
                  </a:solidFill>
                </a:rPr>
                <a:t> via </a:t>
              </a:r>
              <a:r>
                <a:rPr lang="en-US" sz="1600" dirty="0" err="1">
                  <a:solidFill>
                    <a:srgbClr val="002060"/>
                  </a:solidFill>
                </a:rPr>
                <a:t>deze</a:t>
              </a:r>
              <a:r>
                <a:rPr lang="en-US" sz="1600" dirty="0">
                  <a:solidFill>
                    <a:srgbClr val="002060"/>
                  </a:solidFill>
                </a:rPr>
                <a:t> route </a:t>
              </a:r>
              <a:r>
                <a:rPr lang="en-US" sz="1600" dirty="0" err="1">
                  <a:solidFill>
                    <a:srgbClr val="002060"/>
                  </a:solidFill>
                </a:rPr>
                <a:t>naar</a:t>
              </a:r>
              <a:r>
                <a:rPr lang="en-US" sz="1600" dirty="0">
                  <a:solidFill>
                    <a:srgbClr val="002060"/>
                  </a:solidFill>
                </a:rPr>
                <a:t> New York, hoe is het </a:t>
              </a:r>
              <a:r>
                <a:rPr lang="en-US" sz="1600" dirty="0" err="1">
                  <a:solidFill>
                    <a:srgbClr val="002060"/>
                  </a:solidFill>
                </a:rPr>
                <a:t>weer</a:t>
              </a:r>
              <a:r>
                <a:rPr lang="en-US" sz="1600" dirty="0">
                  <a:solidFill>
                    <a:srgbClr val="002060"/>
                  </a:solidFill>
                </a:rPr>
                <a:t> </a:t>
              </a:r>
              <a:r>
                <a:rPr lang="en-US" sz="1600" dirty="0" err="1">
                  <a:solidFill>
                    <a:srgbClr val="002060"/>
                  </a:solidFill>
                </a:rPr>
                <a:t>onderweg</a:t>
              </a:r>
              <a:endParaRPr lang="en-US" sz="1600" dirty="0">
                <a:solidFill>
                  <a:srgbClr val="002060"/>
                </a:solidFill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AACAF55C-7AF6-4A39-F57F-CE7ED45F527D}"/>
              </a:ext>
            </a:extLst>
          </p:cNvPr>
          <p:cNvGrpSpPr/>
          <p:nvPr/>
        </p:nvGrpSpPr>
        <p:grpSpPr>
          <a:xfrm>
            <a:off x="9848597" y="2615105"/>
            <a:ext cx="2223516" cy="1323439"/>
            <a:chOff x="9708229" y="1180946"/>
            <a:chExt cx="2223516" cy="1323439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536C2EFC-29A7-74DE-1F66-92DA8030D654}"/>
                </a:ext>
              </a:extLst>
            </p:cNvPr>
            <p:cNvSpPr txBox="1"/>
            <p:nvPr/>
          </p:nvSpPr>
          <p:spPr>
            <a:xfrm>
              <a:off x="9708229" y="1180946"/>
              <a:ext cx="1575009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>
                  <a:solidFill>
                    <a:srgbClr val="002060"/>
                  </a:solidFill>
                </a:rPr>
                <a:t>Gebruiker</a:t>
              </a:r>
              <a:r>
                <a:rPr lang="en-US" sz="1600" dirty="0">
                  <a:solidFill>
                    <a:srgbClr val="002060"/>
                  </a:solidFill>
                </a:rPr>
                <a:t>: </a:t>
              </a:r>
              <a:r>
                <a:rPr lang="en-US" sz="1600" dirty="0" err="1">
                  <a:solidFill>
                    <a:srgbClr val="002060"/>
                  </a:solidFill>
                </a:rPr>
                <a:t>ik</a:t>
              </a:r>
              <a:r>
                <a:rPr lang="en-US" sz="1600" dirty="0">
                  <a:solidFill>
                    <a:srgbClr val="002060"/>
                  </a:solidFill>
                </a:rPr>
                <a:t> </a:t>
              </a:r>
              <a:r>
                <a:rPr lang="en-US" sz="1600" dirty="0" err="1">
                  <a:solidFill>
                    <a:srgbClr val="002060"/>
                  </a:solidFill>
                </a:rPr>
                <a:t>wil</a:t>
              </a:r>
              <a:r>
                <a:rPr lang="en-US" sz="1600" dirty="0">
                  <a:solidFill>
                    <a:srgbClr val="002060"/>
                  </a:solidFill>
                </a:rPr>
                <a:t> </a:t>
              </a:r>
              <a:r>
                <a:rPr lang="en-US" sz="1600" dirty="0" err="1">
                  <a:solidFill>
                    <a:srgbClr val="002060"/>
                  </a:solidFill>
                </a:rPr>
                <a:t>een</a:t>
              </a:r>
              <a:r>
                <a:rPr lang="en-US" sz="1600" dirty="0">
                  <a:solidFill>
                    <a:srgbClr val="002060"/>
                  </a:solidFill>
                </a:rPr>
                <a:t> </a:t>
              </a:r>
              <a:r>
                <a:rPr lang="en-US" sz="1600" dirty="0" err="1">
                  <a:solidFill>
                    <a:srgbClr val="002060"/>
                  </a:solidFill>
                </a:rPr>
                <a:t>kaartje</a:t>
              </a:r>
              <a:r>
                <a:rPr lang="en-US" sz="1600" dirty="0">
                  <a:solidFill>
                    <a:srgbClr val="002060"/>
                  </a:solidFill>
                </a:rPr>
                <a:t> </a:t>
              </a:r>
              <a:r>
                <a:rPr lang="en-US" sz="1600" dirty="0" err="1">
                  <a:solidFill>
                    <a:srgbClr val="002060"/>
                  </a:solidFill>
                </a:rPr>
                <a:t>downloaden</a:t>
              </a:r>
              <a:r>
                <a:rPr lang="en-US" sz="1600" dirty="0">
                  <a:solidFill>
                    <a:srgbClr val="002060"/>
                  </a:solidFill>
                </a:rPr>
                <a:t> </a:t>
              </a:r>
              <a:r>
                <a:rPr lang="en-US" sz="1600" dirty="0" err="1">
                  <a:solidFill>
                    <a:srgbClr val="002060"/>
                  </a:solidFill>
                </a:rPr>
                <a:t>voor</a:t>
              </a:r>
              <a:r>
                <a:rPr lang="en-US" sz="1600" dirty="0">
                  <a:solidFill>
                    <a:srgbClr val="002060"/>
                  </a:solidFill>
                </a:rPr>
                <a:t> in </a:t>
              </a:r>
              <a:r>
                <a:rPr lang="en-US" sz="1600" dirty="0" err="1">
                  <a:solidFill>
                    <a:srgbClr val="002060"/>
                  </a:solidFill>
                </a:rPr>
                <a:t>een</a:t>
              </a:r>
              <a:r>
                <a:rPr lang="en-US" sz="1600" dirty="0">
                  <a:solidFill>
                    <a:srgbClr val="002060"/>
                  </a:solidFill>
                </a:rPr>
                <a:t> rapport</a:t>
              </a:r>
            </a:p>
          </p:txBody>
        </p:sp>
        <p:pic>
          <p:nvPicPr>
            <p:cNvPr id="44" name="Graphic 43" descr="Topography Map">
              <a:extLst>
                <a:ext uri="{FF2B5EF4-FFF2-40B4-BE49-F238E27FC236}">
                  <a16:creationId xmlns:a16="http://schemas.microsoft.com/office/drawing/2014/main" id="{D11062FB-96C5-360E-5165-E69993C406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1198128" y="1411114"/>
              <a:ext cx="733617" cy="7676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79541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C5AFEF4F-B248-89E2-E206-FF52415E3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OGC API status</a:t>
            </a:r>
            <a:br>
              <a:rPr lang="nl-NL" dirty="0"/>
            </a:br>
            <a:r>
              <a:rPr lang="nl-NL" sz="2200" dirty="0"/>
              <a:t>Laatste update 16 september 2024</a:t>
            </a:r>
            <a:endParaRPr lang="en-NL" sz="2200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5A93E8A5-DF38-39B5-4A56-EC8C610D57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0038" y="1353552"/>
            <a:ext cx="11803730" cy="5504447"/>
          </a:xfrm>
        </p:spPr>
        <p:txBody>
          <a:bodyPr>
            <a:normAutofit fontScale="77500" lnSpcReduction="20000"/>
          </a:bodyPr>
          <a:lstStyle>
            <a:def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121916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262626"/>
                </a:solidFill>
                <a:effectLst/>
                <a:uFillTx/>
                <a:latin typeface="Mont Book"/>
                <a:ea typeface="Mont Book"/>
                <a:cs typeface="Mont Book"/>
                <a:sym typeface="Mont Book"/>
              </a:defRPr>
            </a:lvl1pPr>
            <a:lvl2pPr marL="0" marR="0" indent="228600" algn="ctr" defTabSz="121916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262626"/>
                </a:solidFill>
                <a:effectLst/>
                <a:uFillTx/>
                <a:latin typeface="Mont Book"/>
                <a:ea typeface="Mont Book"/>
                <a:cs typeface="Mont Book"/>
                <a:sym typeface="Mont Book"/>
              </a:defRPr>
            </a:lvl2pPr>
            <a:lvl3pPr marL="0" marR="0" indent="457200" algn="ctr" defTabSz="121916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262626"/>
                </a:solidFill>
                <a:effectLst/>
                <a:uFillTx/>
                <a:latin typeface="Mont Book"/>
                <a:ea typeface="Mont Book"/>
                <a:cs typeface="Mont Book"/>
                <a:sym typeface="Mont Book"/>
              </a:defRPr>
            </a:lvl3pPr>
            <a:lvl4pPr marL="0" marR="0" indent="685800" algn="ctr" defTabSz="121916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262626"/>
                </a:solidFill>
                <a:effectLst/>
                <a:uFillTx/>
                <a:latin typeface="Mont Book"/>
                <a:ea typeface="Mont Book"/>
                <a:cs typeface="Mont Book"/>
                <a:sym typeface="Mont Book"/>
              </a:defRPr>
            </a:lvl4pPr>
            <a:lvl5pPr marL="0" marR="0" indent="914400" algn="ctr" defTabSz="121916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262626"/>
                </a:solidFill>
                <a:effectLst/>
                <a:uFillTx/>
                <a:latin typeface="Mont Book"/>
                <a:ea typeface="Mont Book"/>
                <a:cs typeface="Mont Book"/>
                <a:sym typeface="Mont Book"/>
              </a:defRPr>
            </a:lvl5pPr>
            <a:lvl6pPr marL="0" marR="0" indent="1143000" algn="ctr" defTabSz="121916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262626"/>
                </a:solidFill>
                <a:effectLst/>
                <a:uFillTx/>
                <a:latin typeface="Mont Book"/>
                <a:ea typeface="Mont Book"/>
                <a:cs typeface="Mont Book"/>
                <a:sym typeface="Mont Book"/>
              </a:defRPr>
            </a:lvl6pPr>
            <a:lvl7pPr marL="0" marR="0" indent="1371600" algn="ctr" defTabSz="121916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262626"/>
                </a:solidFill>
                <a:effectLst/>
                <a:uFillTx/>
                <a:latin typeface="Mont Book"/>
                <a:ea typeface="Mont Book"/>
                <a:cs typeface="Mont Book"/>
                <a:sym typeface="Mont Book"/>
              </a:defRPr>
            </a:lvl7pPr>
            <a:lvl8pPr marL="0" marR="0" indent="1600200" algn="ctr" defTabSz="121916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262626"/>
                </a:solidFill>
                <a:effectLst/>
                <a:uFillTx/>
                <a:latin typeface="Mont Book"/>
                <a:ea typeface="Mont Book"/>
                <a:cs typeface="Mont Book"/>
                <a:sym typeface="Mont Book"/>
              </a:defRPr>
            </a:lvl8pPr>
            <a:lvl9pPr marL="0" marR="0" indent="1828800" algn="ctr" defTabSz="121916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262626"/>
                </a:solidFill>
                <a:effectLst/>
                <a:uFillTx/>
                <a:latin typeface="Mont Book"/>
                <a:ea typeface="Mont Book"/>
                <a:cs typeface="Mont Book"/>
                <a:sym typeface="Mont Book"/>
              </a:defRPr>
            </a:lvl9pPr>
          </a:lstStyle>
          <a:p>
            <a:pPr algn="l"/>
            <a:r>
              <a:rPr lang="nl-NL" sz="2100" b="1" dirty="0">
                <a:solidFill>
                  <a:srgbClr val="0070C0"/>
                </a:solidFill>
              </a:rPr>
              <a:t>Gereed</a:t>
            </a:r>
          </a:p>
          <a:p>
            <a:pPr marL="171450" indent="-171450" algn="l">
              <a:buFont typeface="Wingdings" panose="05000000000000000000" pitchFamily="2" charset="2"/>
              <a:buChar char="§"/>
            </a:pPr>
            <a:r>
              <a:rPr lang="nl-NL" sz="2100" dirty="0"/>
              <a:t>OGC API Features part 1 en 2 (ook als ISO standaard) (API PDOK in productie)</a:t>
            </a:r>
          </a:p>
          <a:p>
            <a:pPr marL="171450" indent="-171450" algn="l">
              <a:buFont typeface="Wingdings" panose="05000000000000000000" pitchFamily="2" charset="2"/>
              <a:buChar char="§"/>
            </a:pPr>
            <a:r>
              <a:rPr lang="nl-NL" sz="2100" dirty="0"/>
              <a:t>OGC API Features part 3 (filtering)</a:t>
            </a:r>
          </a:p>
          <a:p>
            <a:pPr marL="171450" indent="-171450" algn="l">
              <a:buFont typeface="Wingdings" panose="05000000000000000000" pitchFamily="2" charset="2"/>
              <a:buChar char="§"/>
            </a:pPr>
            <a:r>
              <a:rPr lang="nl-NL" sz="2100" dirty="0"/>
              <a:t>Common Query Language</a:t>
            </a:r>
          </a:p>
          <a:p>
            <a:pPr marL="171450" indent="-171450" algn="l">
              <a:buFont typeface="Wingdings" panose="05000000000000000000" pitchFamily="2" charset="2"/>
              <a:buChar char="§"/>
            </a:pPr>
            <a:r>
              <a:rPr lang="nl-NL" sz="2100" dirty="0"/>
              <a:t>OGC API </a:t>
            </a:r>
            <a:r>
              <a:rPr lang="nl-NL" sz="2100" dirty="0" err="1"/>
              <a:t>Environmental</a:t>
            </a:r>
            <a:r>
              <a:rPr lang="nl-NL" sz="2100" dirty="0"/>
              <a:t> Data Retrieval (EDR) 1.1 (productie API KNMI, 2</a:t>
            </a:r>
            <a:r>
              <a:rPr lang="nl-NL" sz="2100" baseline="30000" dirty="0"/>
              <a:t>e</a:t>
            </a:r>
            <a:r>
              <a:rPr lang="nl-NL" sz="2100" dirty="0"/>
              <a:t> plek Gouden API Award)</a:t>
            </a:r>
          </a:p>
          <a:p>
            <a:pPr marL="171450" indent="-171450" algn="l">
              <a:buFont typeface="Wingdings" panose="05000000000000000000" pitchFamily="2" charset="2"/>
              <a:buChar char="§"/>
            </a:pPr>
            <a:r>
              <a:rPr lang="nl-NL" sz="2100" dirty="0"/>
              <a:t>OGC API </a:t>
            </a:r>
            <a:r>
              <a:rPr lang="nl-NL" sz="2100" dirty="0" err="1"/>
              <a:t>Tiles</a:t>
            </a:r>
            <a:r>
              <a:rPr lang="nl-NL" sz="2100" dirty="0"/>
              <a:t> (productie API PDOK)</a:t>
            </a:r>
          </a:p>
          <a:p>
            <a:pPr marL="171450" indent="-171450" algn="l">
              <a:buFont typeface="Wingdings" panose="05000000000000000000" pitchFamily="2" charset="2"/>
              <a:buChar char="§"/>
            </a:pPr>
            <a:r>
              <a:rPr lang="nl-NL" sz="2100" dirty="0"/>
              <a:t>OGC API </a:t>
            </a:r>
            <a:r>
              <a:rPr lang="nl-NL" sz="2100" dirty="0" err="1"/>
              <a:t>Processes</a:t>
            </a:r>
            <a:r>
              <a:rPr lang="nl-NL" sz="2100" dirty="0"/>
              <a:t> Part 1 v1.0</a:t>
            </a:r>
          </a:p>
          <a:p>
            <a:pPr marL="171450" indent="-171450" algn="l">
              <a:buFont typeface="Wingdings" panose="05000000000000000000" pitchFamily="2" charset="2"/>
              <a:buChar char="§"/>
            </a:pPr>
            <a:r>
              <a:rPr lang="nl-NL" sz="2100" dirty="0"/>
              <a:t>OGC API Common part 1</a:t>
            </a:r>
          </a:p>
          <a:p>
            <a:pPr marL="171450" indent="-171450" algn="l">
              <a:buFont typeface="Wingdings" panose="05000000000000000000" pitchFamily="2" charset="2"/>
              <a:buChar char="§"/>
            </a:pPr>
            <a:r>
              <a:rPr lang="nl-NL" sz="2100" dirty="0"/>
              <a:t>OGC API </a:t>
            </a:r>
            <a:r>
              <a:rPr lang="nl-NL" sz="2100" dirty="0" err="1"/>
              <a:t>Moving</a:t>
            </a:r>
            <a:r>
              <a:rPr lang="nl-NL" sz="2100" dirty="0"/>
              <a:t> Features part 1</a:t>
            </a:r>
          </a:p>
          <a:p>
            <a:pPr marL="171450" indent="-171450" algn="l">
              <a:buFont typeface="Wingdings" panose="05000000000000000000" pitchFamily="2" charset="2"/>
              <a:buChar char="§"/>
            </a:pPr>
            <a:r>
              <a:rPr lang="en-US" sz="2100" dirty="0"/>
              <a:t>OGC API EDR part 2 Publish Subscribe</a:t>
            </a:r>
          </a:p>
          <a:p>
            <a:pPr marL="171450" indent="-171450" algn="l">
              <a:buFont typeface="Wingdings" panose="05000000000000000000" pitchFamily="2" charset="2"/>
              <a:buChar char="§"/>
            </a:pPr>
            <a:r>
              <a:rPr lang="nl-NL" sz="2100" dirty="0"/>
              <a:t>OGC API </a:t>
            </a:r>
            <a:r>
              <a:rPr lang="nl-NL" sz="2100" dirty="0" err="1"/>
              <a:t>Maps</a:t>
            </a:r>
            <a:endParaRPr lang="nl-NL" sz="1800" b="1" dirty="0">
              <a:solidFill>
                <a:srgbClr val="FF0000"/>
              </a:solidFill>
            </a:endParaRPr>
          </a:p>
          <a:p>
            <a:pPr algn="l"/>
            <a:endParaRPr lang="nl-NL" sz="1800" b="1" dirty="0">
              <a:solidFill>
                <a:srgbClr val="FF0000"/>
              </a:solidFill>
            </a:endParaRPr>
          </a:p>
          <a:p>
            <a:pPr algn="l"/>
            <a:r>
              <a:rPr lang="nl-NL" sz="1800" b="1" dirty="0">
                <a:solidFill>
                  <a:srgbClr val="FF0000"/>
                </a:solidFill>
              </a:rPr>
              <a:t>In ontwikkeling</a:t>
            </a:r>
            <a:endParaRPr lang="nl-NL" sz="1800" dirty="0"/>
          </a:p>
          <a:p>
            <a:pPr marL="171450" indent="-171450" algn="l">
              <a:buFont typeface="Wingdings" panose="05000000000000000000" pitchFamily="2" charset="2"/>
              <a:buChar char="§"/>
            </a:pPr>
            <a:r>
              <a:rPr lang="nl-NL" sz="1800" dirty="0"/>
              <a:t>OGC API Records – </a:t>
            </a:r>
            <a:r>
              <a:rPr lang="nl-NL" sz="1800" dirty="0">
                <a:solidFill>
                  <a:srgbClr val="FF0000"/>
                </a:solidFill>
              </a:rPr>
              <a:t>ligt </a:t>
            </a:r>
            <a:r>
              <a:rPr lang="nl-NL" sz="1800">
                <a:solidFill>
                  <a:srgbClr val="FF0000"/>
                </a:solidFill>
              </a:rPr>
              <a:t>ter goedkeuring</a:t>
            </a:r>
            <a:endParaRPr lang="nl-NL" sz="1800" dirty="0">
              <a:solidFill>
                <a:srgbClr val="FF0000"/>
              </a:solidFill>
            </a:endParaRPr>
          </a:p>
          <a:p>
            <a:pPr marL="171450" indent="-171450" algn="l">
              <a:buFont typeface="Wingdings" panose="05000000000000000000" pitchFamily="2" charset="2"/>
              <a:buChar char="§"/>
            </a:pPr>
            <a:r>
              <a:rPr lang="nl-NL" sz="1800" dirty="0"/>
              <a:t>OGC API Features part 4 (CRUD) </a:t>
            </a:r>
            <a:r>
              <a:rPr lang="nl-NL" sz="1800" dirty="0">
                <a:solidFill>
                  <a:srgbClr val="FF0000"/>
                </a:solidFill>
              </a:rPr>
              <a:t>in consultatie</a:t>
            </a:r>
            <a:r>
              <a:rPr lang="nl-NL" sz="1800" dirty="0"/>
              <a:t> </a:t>
            </a:r>
            <a:r>
              <a:rPr lang="nl-NL" sz="1800" dirty="0">
                <a:solidFill>
                  <a:srgbClr val="FF0000"/>
                </a:solidFill>
              </a:rPr>
              <a:t>tot 23 september</a:t>
            </a:r>
          </a:p>
          <a:p>
            <a:pPr marL="171450" indent="-171450" algn="l">
              <a:buFont typeface="Wingdings" panose="05000000000000000000" pitchFamily="2" charset="2"/>
              <a:buChar char="§"/>
            </a:pPr>
            <a:r>
              <a:rPr lang="nl-NL" sz="1800" dirty="0"/>
              <a:t>OGC API Features part 5 </a:t>
            </a:r>
            <a:r>
              <a:rPr lang="nl-NL" sz="1800" dirty="0" err="1"/>
              <a:t>Schemas</a:t>
            </a:r>
            <a:r>
              <a:rPr lang="nl-NL" sz="1800" dirty="0"/>
              <a:t> </a:t>
            </a:r>
            <a:r>
              <a:rPr lang="nl-NL" sz="1800" dirty="0">
                <a:solidFill>
                  <a:srgbClr val="FF0000"/>
                </a:solidFill>
              </a:rPr>
              <a:t>in consultatie</a:t>
            </a:r>
            <a:r>
              <a:rPr lang="nl-NL" sz="1800" dirty="0"/>
              <a:t> </a:t>
            </a:r>
            <a:r>
              <a:rPr lang="nl-NL" sz="1800" dirty="0">
                <a:solidFill>
                  <a:srgbClr val="FF0000"/>
                </a:solidFill>
              </a:rPr>
              <a:t>tot 23 september</a:t>
            </a:r>
            <a:endParaRPr lang="nl-NL" sz="1800" dirty="0"/>
          </a:p>
          <a:p>
            <a:pPr marL="171450" indent="-171450" algn="l">
              <a:buFont typeface="Wingdings" panose="05000000000000000000" pitchFamily="2" charset="2"/>
              <a:buChar char="§"/>
            </a:pPr>
            <a:r>
              <a:rPr lang="nl-NL" sz="1800" dirty="0"/>
              <a:t>OGC API </a:t>
            </a:r>
            <a:r>
              <a:rPr lang="nl-NL" sz="1800" dirty="0" err="1"/>
              <a:t>Connected</a:t>
            </a:r>
            <a:r>
              <a:rPr lang="nl-NL" sz="1800" dirty="0"/>
              <a:t> Systems part 1 </a:t>
            </a:r>
            <a:r>
              <a:rPr lang="nl-NL" sz="1800" dirty="0">
                <a:solidFill>
                  <a:srgbClr val="FF0000"/>
                </a:solidFill>
              </a:rPr>
              <a:t>OAB review geweest</a:t>
            </a:r>
            <a:endParaRPr lang="nl-NL" sz="1800" dirty="0"/>
          </a:p>
          <a:p>
            <a:pPr marL="171450" indent="-171450" algn="l">
              <a:buFont typeface="Wingdings" panose="05000000000000000000" pitchFamily="2" charset="2"/>
              <a:buChar char="§"/>
            </a:pPr>
            <a:r>
              <a:rPr lang="nl-NL" sz="1800" dirty="0"/>
              <a:t>OGC API </a:t>
            </a:r>
            <a:r>
              <a:rPr lang="nl-NL" sz="1800" dirty="0" err="1"/>
              <a:t>Connected</a:t>
            </a:r>
            <a:r>
              <a:rPr lang="nl-NL" sz="1800" dirty="0"/>
              <a:t> Systems part 2 </a:t>
            </a:r>
            <a:r>
              <a:rPr lang="nl-NL" sz="1800" dirty="0">
                <a:solidFill>
                  <a:srgbClr val="FF0000"/>
                </a:solidFill>
              </a:rPr>
              <a:t>OAB review geweest</a:t>
            </a:r>
          </a:p>
          <a:p>
            <a:pPr marL="171450" indent="-171450" algn="l">
              <a:buFont typeface="Wingdings" panose="05000000000000000000" pitchFamily="2" charset="2"/>
              <a:buChar char="§"/>
            </a:pPr>
            <a:r>
              <a:rPr lang="nl-NL" sz="1800" dirty="0">
                <a:solidFill>
                  <a:schemeClr val="tx1"/>
                </a:solidFill>
              </a:rPr>
              <a:t>OGC API Features part 1 v1.1 met </a:t>
            </a:r>
            <a:r>
              <a:rPr lang="nl-NL" sz="1800" dirty="0" err="1">
                <a:solidFill>
                  <a:schemeClr val="tx1"/>
                </a:solidFill>
              </a:rPr>
              <a:t>OpenAPI</a:t>
            </a:r>
            <a:r>
              <a:rPr lang="nl-NL" sz="1800" dirty="0">
                <a:solidFill>
                  <a:schemeClr val="tx1"/>
                </a:solidFill>
              </a:rPr>
              <a:t> 3.1 </a:t>
            </a:r>
            <a:r>
              <a:rPr lang="nl-NL" sz="1800" dirty="0">
                <a:solidFill>
                  <a:srgbClr val="FF0000"/>
                </a:solidFill>
              </a:rPr>
              <a:t>in ontwikkeling</a:t>
            </a:r>
          </a:p>
          <a:p>
            <a:pPr marL="171450" indent="-171450" algn="l">
              <a:buFont typeface="Wingdings" panose="05000000000000000000" pitchFamily="2" charset="2"/>
              <a:buChar char="§"/>
            </a:pPr>
            <a:r>
              <a:rPr lang="nl-NL" sz="1800" dirty="0">
                <a:solidFill>
                  <a:schemeClr val="tx1"/>
                </a:solidFill>
              </a:rPr>
              <a:t>OGC API Features part 6 t/m 10</a:t>
            </a:r>
            <a:r>
              <a:rPr lang="nl-NL" sz="1800" dirty="0">
                <a:solidFill>
                  <a:srgbClr val="FF0000"/>
                </a:solidFill>
              </a:rPr>
              <a:t> in ontwikkeling</a:t>
            </a:r>
            <a:br>
              <a:rPr lang="nl-NL" sz="1800" dirty="0">
                <a:solidFill>
                  <a:srgbClr val="FF0000"/>
                </a:solidFill>
              </a:rPr>
            </a:br>
            <a:r>
              <a:rPr lang="nl-NL" sz="1800" i="1" dirty="0">
                <a:solidFill>
                  <a:schemeClr val="tx1"/>
                </a:solidFill>
              </a:rPr>
              <a:t>Property </a:t>
            </a:r>
            <a:r>
              <a:rPr lang="nl-NL" sz="1800" i="1" dirty="0" err="1">
                <a:solidFill>
                  <a:schemeClr val="tx1"/>
                </a:solidFill>
              </a:rPr>
              <a:t>selection</a:t>
            </a:r>
            <a:r>
              <a:rPr lang="nl-NL" sz="1800" i="1" dirty="0">
                <a:solidFill>
                  <a:schemeClr val="tx1"/>
                </a:solidFill>
              </a:rPr>
              <a:t>, </a:t>
            </a:r>
            <a:r>
              <a:rPr lang="nl-NL" sz="1800" i="1" dirty="0" err="1">
                <a:solidFill>
                  <a:schemeClr val="tx1"/>
                </a:solidFill>
              </a:rPr>
              <a:t>geometry</a:t>
            </a:r>
            <a:r>
              <a:rPr lang="nl-NL" sz="1800" i="1" dirty="0">
                <a:solidFill>
                  <a:schemeClr val="tx1"/>
                </a:solidFill>
              </a:rPr>
              <a:t> </a:t>
            </a:r>
            <a:r>
              <a:rPr lang="nl-NL" sz="1800" i="1" dirty="0" err="1">
                <a:solidFill>
                  <a:schemeClr val="tx1"/>
                </a:solidFill>
              </a:rPr>
              <a:t>simplification</a:t>
            </a:r>
            <a:r>
              <a:rPr lang="nl-NL" sz="1800" i="1" dirty="0">
                <a:solidFill>
                  <a:schemeClr val="tx1"/>
                </a:solidFill>
              </a:rPr>
              <a:t>, </a:t>
            </a:r>
            <a:r>
              <a:rPr lang="nl-NL" sz="1800" i="1" dirty="0" err="1">
                <a:solidFill>
                  <a:schemeClr val="tx1"/>
                </a:solidFill>
              </a:rPr>
              <a:t>sorting</a:t>
            </a:r>
            <a:r>
              <a:rPr lang="nl-NL" sz="1800" i="1" dirty="0">
                <a:solidFill>
                  <a:schemeClr val="tx1"/>
                </a:solidFill>
              </a:rPr>
              <a:t>, </a:t>
            </a:r>
            <a:r>
              <a:rPr lang="nl-NL" sz="1800" i="1" dirty="0" err="1">
                <a:solidFill>
                  <a:schemeClr val="tx1"/>
                </a:solidFill>
              </a:rPr>
              <a:t>text</a:t>
            </a:r>
            <a:r>
              <a:rPr lang="nl-NL" sz="1800" i="1" dirty="0">
                <a:solidFill>
                  <a:schemeClr val="tx1"/>
                </a:solidFill>
              </a:rPr>
              <a:t> search, more complex search/</a:t>
            </a:r>
            <a:r>
              <a:rPr lang="nl-NL" sz="1800" i="1" dirty="0" err="1">
                <a:solidFill>
                  <a:schemeClr val="tx1"/>
                </a:solidFill>
              </a:rPr>
              <a:t>queries</a:t>
            </a:r>
            <a:endParaRPr lang="nl-NL" sz="1800" i="1" dirty="0">
              <a:solidFill>
                <a:schemeClr val="tx1"/>
              </a:solidFill>
            </a:endParaRPr>
          </a:p>
          <a:p>
            <a:pPr marL="171450" indent="-171450" algn="l">
              <a:buFont typeface="Wingdings" panose="05000000000000000000" pitchFamily="2" charset="2"/>
              <a:buChar char="§"/>
            </a:pPr>
            <a:r>
              <a:rPr lang="nl-NL" sz="1800" dirty="0"/>
              <a:t>OGC API </a:t>
            </a:r>
            <a:r>
              <a:rPr lang="nl-NL" sz="1800" dirty="0" err="1"/>
              <a:t>Environmental</a:t>
            </a:r>
            <a:r>
              <a:rPr lang="nl-NL" sz="1800" dirty="0"/>
              <a:t> Data Retrieval (EDR) 1.2 </a:t>
            </a:r>
            <a:r>
              <a:rPr lang="nl-NL" sz="1800" dirty="0">
                <a:solidFill>
                  <a:srgbClr val="FF0000"/>
                </a:solidFill>
              </a:rPr>
              <a:t>in ontwikkeling</a:t>
            </a:r>
            <a:endParaRPr lang="nl-NL" sz="1800" dirty="0">
              <a:solidFill>
                <a:schemeClr val="tx1"/>
              </a:solidFill>
            </a:endParaRPr>
          </a:p>
          <a:p>
            <a:pPr marL="171450" indent="-171450" algn="l">
              <a:buFont typeface="Wingdings" panose="05000000000000000000" pitchFamily="2" charset="2"/>
              <a:buChar char="§"/>
            </a:pPr>
            <a:r>
              <a:rPr lang="nl-NL" sz="1800" dirty="0" err="1">
                <a:solidFill>
                  <a:schemeClr val="tx1"/>
                </a:solidFill>
              </a:rPr>
              <a:t>SensorThings</a:t>
            </a:r>
            <a:r>
              <a:rPr lang="nl-NL" sz="1800" dirty="0">
                <a:solidFill>
                  <a:schemeClr val="tx1"/>
                </a:solidFill>
              </a:rPr>
              <a:t> API v2.0 </a:t>
            </a:r>
            <a:r>
              <a:rPr lang="nl-NL" sz="1800" dirty="0">
                <a:solidFill>
                  <a:srgbClr val="FF0000"/>
                </a:solidFill>
              </a:rPr>
              <a:t>in ontwikkeling</a:t>
            </a:r>
            <a:endParaRPr lang="nl-NL" sz="1800" dirty="0"/>
          </a:p>
          <a:p>
            <a:pPr marL="171450" indent="-171450" algn="l">
              <a:buFont typeface="Wingdings" panose="05000000000000000000" pitchFamily="2" charset="2"/>
              <a:buChar char="§"/>
            </a:pPr>
            <a:r>
              <a:rPr lang="nl-NL" sz="1800" dirty="0">
                <a:highlight>
                  <a:srgbClr val="FFFF00"/>
                </a:highlight>
              </a:rPr>
              <a:t>OGC API </a:t>
            </a:r>
            <a:r>
              <a:rPr lang="nl-NL" sz="1800" dirty="0" err="1">
                <a:highlight>
                  <a:srgbClr val="FFFF00"/>
                </a:highlight>
              </a:rPr>
              <a:t>Styles</a:t>
            </a:r>
            <a:r>
              <a:rPr lang="nl-NL" sz="1800" dirty="0">
                <a:highlight>
                  <a:srgbClr val="FFFF00"/>
                </a:highlight>
              </a:rPr>
              <a:t> 2.0</a:t>
            </a:r>
            <a:r>
              <a:rPr lang="nl-NL" sz="1800" dirty="0">
                <a:solidFill>
                  <a:srgbClr val="FF0000"/>
                </a:solidFill>
                <a:highlight>
                  <a:srgbClr val="FFFF00"/>
                </a:highlight>
              </a:rPr>
              <a:t> in ontwikkeling</a:t>
            </a:r>
            <a:endParaRPr lang="nl-NL" sz="1800" dirty="0">
              <a:highlight>
                <a:srgbClr val="FFFF00"/>
              </a:highlight>
            </a:endParaRPr>
          </a:p>
          <a:p>
            <a:pPr marL="171450" indent="-171450" algn="l">
              <a:buFont typeface="Wingdings" panose="05000000000000000000" pitchFamily="2" charset="2"/>
              <a:buChar char="§"/>
            </a:pPr>
            <a:r>
              <a:rPr lang="nl-NL" sz="1800" dirty="0"/>
              <a:t>OGC API </a:t>
            </a:r>
            <a:r>
              <a:rPr lang="nl-NL" sz="1800" dirty="0" err="1"/>
              <a:t>Processes</a:t>
            </a:r>
            <a:r>
              <a:rPr lang="nl-NL" sz="1800" dirty="0"/>
              <a:t> Part 1 v2.0 + Part 2 + 3 v1.0 </a:t>
            </a:r>
            <a:r>
              <a:rPr lang="nl-NL" sz="1800" dirty="0">
                <a:solidFill>
                  <a:srgbClr val="FF0000"/>
                </a:solidFill>
              </a:rPr>
              <a:t>in ontwikkeling</a:t>
            </a:r>
          </a:p>
          <a:p>
            <a:pPr marL="171450" indent="-171450" algn="l">
              <a:buFont typeface="Wingdings" panose="05000000000000000000" pitchFamily="2" charset="2"/>
              <a:buChar char="§"/>
            </a:pPr>
            <a:r>
              <a:rPr lang="nl-NL" sz="1800" dirty="0"/>
              <a:t>OGC API Coverages </a:t>
            </a:r>
            <a:r>
              <a:rPr lang="nl-NL" sz="1800" dirty="0">
                <a:solidFill>
                  <a:srgbClr val="FF0000"/>
                </a:solidFill>
              </a:rPr>
              <a:t>in ontwikkeling</a:t>
            </a:r>
          </a:p>
          <a:p>
            <a:pPr marL="171450" indent="-171450" algn="l">
              <a:buFont typeface="Wingdings" panose="05000000000000000000" pitchFamily="2" charset="2"/>
              <a:buChar char="§"/>
            </a:pPr>
            <a:r>
              <a:rPr lang="nl-NL" sz="1800" dirty="0">
                <a:highlight>
                  <a:srgbClr val="FFFF00"/>
                </a:highlight>
              </a:rPr>
              <a:t>OGC API 3D </a:t>
            </a:r>
            <a:r>
              <a:rPr lang="nl-NL" sz="1800" dirty="0" err="1">
                <a:highlight>
                  <a:srgbClr val="FFFF00"/>
                </a:highlight>
              </a:rPr>
              <a:t>Geovolumes</a:t>
            </a:r>
            <a:r>
              <a:rPr lang="nl-NL" sz="1800" dirty="0">
                <a:highlight>
                  <a:srgbClr val="FFFF00"/>
                </a:highlight>
              </a:rPr>
              <a:t> </a:t>
            </a:r>
            <a:r>
              <a:rPr lang="nl-NL" sz="1800" dirty="0">
                <a:solidFill>
                  <a:srgbClr val="FF0000"/>
                </a:solidFill>
                <a:highlight>
                  <a:srgbClr val="FFFF00"/>
                </a:highlight>
              </a:rPr>
              <a:t>in ontwikkeling</a:t>
            </a:r>
            <a:r>
              <a:rPr lang="nl-NL" sz="1800" dirty="0">
                <a:highlight>
                  <a:srgbClr val="FFFF00"/>
                </a:highlight>
              </a:rPr>
              <a:t> </a:t>
            </a:r>
            <a:r>
              <a:rPr lang="nl-NL" sz="1800" dirty="0"/>
              <a:t>(PDOK API)</a:t>
            </a:r>
          </a:p>
          <a:p>
            <a:pPr marL="171450" indent="-171450" algn="l">
              <a:buFont typeface="Wingdings" panose="05000000000000000000" pitchFamily="2" charset="2"/>
              <a:buChar char="§"/>
            </a:pPr>
            <a:r>
              <a:rPr lang="nl-NL" sz="1800" dirty="0">
                <a:highlight>
                  <a:srgbClr val="FFFF00"/>
                </a:highlight>
              </a:rPr>
              <a:t>STAC API community standard </a:t>
            </a:r>
            <a:r>
              <a:rPr lang="nl-NL" sz="1800" dirty="0">
                <a:solidFill>
                  <a:srgbClr val="FF0000"/>
                </a:solidFill>
              </a:rPr>
              <a:t>ter adoptie bij OGC</a:t>
            </a:r>
          </a:p>
          <a:p>
            <a:pPr marL="171450" indent="-171450" algn="l">
              <a:buFont typeface="Wingdings" panose="05000000000000000000" pitchFamily="2" charset="2"/>
              <a:buChar char="§"/>
            </a:pPr>
            <a:r>
              <a:rPr lang="nl-NL" sz="1800" dirty="0">
                <a:solidFill>
                  <a:schemeClr val="tx1"/>
                </a:solidFill>
              </a:rPr>
              <a:t>OGC API Common part 2</a:t>
            </a:r>
            <a:r>
              <a:rPr lang="nl-NL" sz="1800" dirty="0">
                <a:solidFill>
                  <a:srgbClr val="FF0000"/>
                </a:solidFill>
              </a:rPr>
              <a:t> in ontwikkeling; wordt wellicht vervangen door een verzameling losse Common </a:t>
            </a:r>
            <a:r>
              <a:rPr lang="nl-NL" sz="1800" dirty="0" err="1">
                <a:solidFill>
                  <a:srgbClr val="FF0000"/>
                </a:solidFill>
              </a:rPr>
              <a:t>conformance</a:t>
            </a:r>
            <a:r>
              <a:rPr lang="nl-NL" sz="1800" dirty="0">
                <a:solidFill>
                  <a:srgbClr val="FF0000"/>
                </a:solidFill>
              </a:rPr>
              <a:t> classes die de andere OGC API </a:t>
            </a:r>
            <a:r>
              <a:rPr lang="nl-NL" sz="1800" dirty="0" err="1">
                <a:solidFill>
                  <a:srgbClr val="FF0000"/>
                </a:solidFill>
              </a:rPr>
              <a:t>specs</a:t>
            </a:r>
            <a:r>
              <a:rPr lang="nl-NL" sz="1800" dirty="0">
                <a:solidFill>
                  <a:srgbClr val="FF0000"/>
                </a:solidFill>
              </a:rPr>
              <a:t> kunnen hergebruiken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790525F-A290-49E0-C695-8D7017E797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3378" y="2580772"/>
            <a:ext cx="3926306" cy="1963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55473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AF7AC-2FAD-9F0C-7B8E-78A30283F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OGC API Common – </a:t>
            </a:r>
            <a:r>
              <a:rPr lang="en-US" dirty="0" err="1"/>
              <a:t>algemene</a:t>
            </a:r>
            <a:r>
              <a:rPr lang="en-US" dirty="0"/>
              <a:t> regels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A58127-5F7D-D5FD-B935-DCEE3E901A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Consistent </a:t>
            </a:r>
            <a:r>
              <a:rPr lang="en-US" dirty="0" err="1"/>
              <a:t>gebruik</a:t>
            </a:r>
            <a:r>
              <a:rPr lang="en-US" dirty="0"/>
              <a:t> van HTTP(S)</a:t>
            </a:r>
          </a:p>
          <a:p>
            <a:r>
              <a:rPr lang="en-US" dirty="0" err="1"/>
              <a:t>Consistente</a:t>
            </a:r>
            <a:r>
              <a:rPr lang="en-US" dirty="0"/>
              <a:t> URI </a:t>
            </a:r>
            <a:r>
              <a:rPr lang="en-US" dirty="0" err="1"/>
              <a:t>opbouw</a:t>
            </a:r>
            <a:endParaRPr lang="en-US" dirty="0"/>
          </a:p>
          <a:p>
            <a:r>
              <a:rPr lang="en-US" dirty="0"/>
              <a:t>Consistent </a:t>
            </a:r>
            <a:r>
              <a:rPr lang="en-US" dirty="0" err="1"/>
              <a:t>gebruik</a:t>
            </a:r>
            <a:r>
              <a:rPr lang="en-US" dirty="0"/>
              <a:t> van parameters</a:t>
            </a:r>
          </a:p>
          <a:p>
            <a:r>
              <a:rPr lang="en-US" dirty="0"/>
              <a:t>Er is </a:t>
            </a:r>
            <a:r>
              <a:rPr lang="en-US" dirty="0" err="1"/>
              <a:t>altijd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landing page</a:t>
            </a:r>
          </a:p>
          <a:p>
            <a:r>
              <a:rPr lang="en-US" dirty="0" err="1"/>
              <a:t>Consistente</a:t>
            </a:r>
            <a:r>
              <a:rPr lang="en-US" dirty="0"/>
              <a:t> </a:t>
            </a:r>
            <a:r>
              <a:rPr lang="en-US" dirty="0" err="1"/>
              <a:t>manier</a:t>
            </a:r>
            <a:r>
              <a:rPr lang="en-US" dirty="0"/>
              <a:t> van </a:t>
            </a:r>
            <a:r>
              <a:rPr lang="en-US" dirty="0" err="1"/>
              <a:t>aanbieden</a:t>
            </a:r>
            <a:r>
              <a:rPr lang="en-US" dirty="0"/>
              <a:t> JSON </a:t>
            </a:r>
            <a:r>
              <a:rPr lang="en-US" dirty="0" err="1"/>
              <a:t>en</a:t>
            </a:r>
            <a:r>
              <a:rPr lang="en-US" dirty="0"/>
              <a:t> HTML</a:t>
            </a:r>
          </a:p>
          <a:p>
            <a:r>
              <a:rPr lang="en-US" dirty="0" err="1"/>
              <a:t>Bij</a:t>
            </a:r>
            <a:r>
              <a:rPr lang="en-US" dirty="0"/>
              <a:t> </a:t>
            </a:r>
            <a:r>
              <a:rPr lang="en-US" dirty="0" err="1"/>
              <a:t>voorkeur</a:t>
            </a:r>
            <a:r>
              <a:rPr lang="en-US" dirty="0"/>
              <a:t> API </a:t>
            </a:r>
            <a:r>
              <a:rPr lang="en-US" dirty="0" err="1"/>
              <a:t>beschrijving</a:t>
            </a:r>
            <a:r>
              <a:rPr lang="en-US" dirty="0"/>
              <a:t> in </a:t>
            </a:r>
            <a:r>
              <a:rPr lang="en-US" dirty="0" err="1"/>
              <a:t>OpenAPI</a:t>
            </a:r>
            <a:r>
              <a:rPr lang="en-US"/>
              <a:t> 3.0</a:t>
            </a:r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CA5AA5-1ACF-D39A-64DA-B65555B3FD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975854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7BF147C-C1B1-2E5A-EB87-799D0FC6E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Een kijkje naar OGC API Features</a:t>
            </a:r>
            <a:endParaRPr lang="en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D9E06F1-B7BA-B504-8539-741EF21202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0" i="0" dirty="0">
                <a:solidFill>
                  <a:srgbClr val="E83E8C"/>
                </a:solidFill>
                <a:effectLst/>
                <a:latin typeface="SFMono-Regular"/>
              </a:rPr>
              <a:t>GET /collections</a:t>
            </a:r>
            <a:br>
              <a:rPr lang="en-US" b="0" i="0" dirty="0">
                <a:solidFill>
                  <a:srgbClr val="E83E8C"/>
                </a:solidFill>
                <a:effectLst/>
                <a:latin typeface="SFMono-Regular"/>
              </a:rPr>
            </a:br>
            <a:r>
              <a:rPr lang="en-US" sz="1900" dirty="0" err="1">
                <a:solidFill>
                  <a:srgbClr val="262626"/>
                </a:solidFill>
                <a:latin typeface="Mont Book"/>
                <a:sym typeface="Mont Book"/>
              </a:rPr>
              <a:t>opsomming</a:t>
            </a:r>
            <a:r>
              <a:rPr lang="en-US" sz="1900" dirty="0">
                <a:solidFill>
                  <a:srgbClr val="262626"/>
                </a:solidFill>
                <a:latin typeface="Mont Book"/>
                <a:sym typeface="Mont Book"/>
              </a:rPr>
              <a:t> van de datasets &amp; </a:t>
            </a:r>
            <a:r>
              <a:rPr lang="en-US" sz="1900" dirty="0" err="1">
                <a:solidFill>
                  <a:srgbClr val="262626"/>
                </a:solidFill>
                <a:latin typeface="Mont Book"/>
                <a:sym typeface="Mont Book"/>
              </a:rPr>
              <a:t>belangrijkste</a:t>
            </a:r>
            <a:r>
              <a:rPr lang="en-US" sz="1900" dirty="0">
                <a:solidFill>
                  <a:srgbClr val="262626"/>
                </a:solidFill>
                <a:latin typeface="Mont Book"/>
                <a:sym typeface="Mont Book"/>
              </a:rPr>
              <a:t> metadata</a:t>
            </a:r>
          </a:p>
          <a:p>
            <a:r>
              <a:rPr lang="en-US" b="0" i="0" dirty="0">
                <a:solidFill>
                  <a:srgbClr val="E83E8C"/>
                </a:solidFill>
                <a:effectLst/>
                <a:latin typeface="SFMono-Regular"/>
              </a:rPr>
              <a:t>GET /collections/buildings/</a:t>
            </a:r>
            <a:r>
              <a:rPr lang="en-US" b="0" i="0" dirty="0" err="1">
                <a:solidFill>
                  <a:srgbClr val="E83E8C"/>
                </a:solidFill>
                <a:effectLst/>
                <a:latin typeface="SFMono-Regular"/>
              </a:rPr>
              <a:t>items?bbox</a:t>
            </a:r>
            <a:r>
              <a:rPr lang="en-US" b="0" i="0" dirty="0">
                <a:solidFill>
                  <a:srgbClr val="E83E8C"/>
                </a:solidFill>
                <a:effectLst/>
                <a:latin typeface="SFMono-Regular"/>
              </a:rPr>
              <a:t>=160.6,-55.95,-170,-25.89</a:t>
            </a:r>
          </a:p>
          <a:p>
            <a:pPr lvl="1"/>
            <a:r>
              <a:rPr lang="en-US" sz="1900" dirty="0" err="1">
                <a:solidFill>
                  <a:srgbClr val="262626"/>
                </a:solidFill>
                <a:latin typeface="Mont Book"/>
              </a:rPr>
              <a:t>opvragen</a:t>
            </a:r>
            <a:r>
              <a:rPr lang="en-US" sz="1900" dirty="0">
                <a:solidFill>
                  <a:srgbClr val="262626"/>
                </a:solidFill>
                <a:latin typeface="Mont Book"/>
              </a:rPr>
              <a:t> van items </a:t>
            </a:r>
            <a:r>
              <a:rPr lang="en-US" sz="1900" dirty="0" err="1">
                <a:solidFill>
                  <a:srgbClr val="262626"/>
                </a:solidFill>
                <a:latin typeface="Mont Book"/>
              </a:rPr>
              <a:t>uit</a:t>
            </a:r>
            <a:r>
              <a:rPr lang="en-US" sz="1900" dirty="0">
                <a:solidFill>
                  <a:srgbClr val="262626"/>
                </a:solidFill>
                <a:latin typeface="Mont Book"/>
              </a:rPr>
              <a:t> </a:t>
            </a:r>
            <a:r>
              <a:rPr lang="en-US" sz="1900" dirty="0" err="1">
                <a:solidFill>
                  <a:srgbClr val="262626"/>
                </a:solidFill>
                <a:latin typeface="Mont Book"/>
              </a:rPr>
              <a:t>een</a:t>
            </a:r>
            <a:r>
              <a:rPr lang="en-US" sz="1900" dirty="0">
                <a:solidFill>
                  <a:srgbClr val="262626"/>
                </a:solidFill>
                <a:latin typeface="Mont Book"/>
              </a:rPr>
              <a:t> </a:t>
            </a:r>
            <a:r>
              <a:rPr lang="en-US" sz="1900" dirty="0" err="1">
                <a:solidFill>
                  <a:srgbClr val="262626"/>
                </a:solidFill>
                <a:latin typeface="Mont Book"/>
              </a:rPr>
              <a:t>collectie</a:t>
            </a:r>
            <a:r>
              <a:rPr lang="en-US" sz="1900" dirty="0">
                <a:solidFill>
                  <a:srgbClr val="262626"/>
                </a:solidFill>
                <a:latin typeface="Mont Book"/>
              </a:rPr>
              <a:t> </a:t>
            </a:r>
            <a:r>
              <a:rPr lang="en-US" sz="1900" dirty="0" err="1">
                <a:solidFill>
                  <a:srgbClr val="262626"/>
                </a:solidFill>
                <a:latin typeface="Mont Book"/>
              </a:rPr>
              <a:t>binnen</a:t>
            </a:r>
            <a:r>
              <a:rPr lang="en-US" sz="1900" dirty="0">
                <a:solidFill>
                  <a:srgbClr val="262626"/>
                </a:solidFill>
                <a:latin typeface="Mont Book"/>
              </a:rPr>
              <a:t> </a:t>
            </a:r>
            <a:r>
              <a:rPr lang="en-US" sz="1900" dirty="0" err="1">
                <a:solidFill>
                  <a:srgbClr val="262626"/>
                </a:solidFill>
                <a:latin typeface="Mont Book"/>
              </a:rPr>
              <a:t>een</a:t>
            </a:r>
            <a:r>
              <a:rPr lang="en-US" sz="1900" dirty="0">
                <a:solidFill>
                  <a:srgbClr val="262626"/>
                </a:solidFill>
                <a:latin typeface="Mont Book"/>
              </a:rPr>
              <a:t> bounding box (of </a:t>
            </a:r>
            <a:r>
              <a:rPr lang="en-US" sz="1900" dirty="0" err="1">
                <a:solidFill>
                  <a:srgbClr val="262626"/>
                </a:solidFill>
                <a:latin typeface="Mont Book"/>
              </a:rPr>
              <a:t>andere</a:t>
            </a:r>
            <a:r>
              <a:rPr lang="en-US" sz="1900" dirty="0">
                <a:solidFill>
                  <a:srgbClr val="262626"/>
                </a:solidFill>
                <a:latin typeface="Mont Book"/>
              </a:rPr>
              <a:t> </a:t>
            </a:r>
            <a:r>
              <a:rPr lang="en-US" sz="1900" dirty="0" err="1">
                <a:solidFill>
                  <a:srgbClr val="262626"/>
                </a:solidFill>
                <a:latin typeface="Mont Book"/>
              </a:rPr>
              <a:t>eenvoudige</a:t>
            </a:r>
            <a:r>
              <a:rPr lang="en-US" sz="1900" dirty="0">
                <a:solidFill>
                  <a:srgbClr val="262626"/>
                </a:solidFill>
                <a:latin typeface="Mont Book"/>
              </a:rPr>
              <a:t> filter)</a:t>
            </a:r>
          </a:p>
          <a:p>
            <a:pPr lvl="1"/>
            <a:r>
              <a:rPr lang="en-US" sz="1900" dirty="0">
                <a:solidFill>
                  <a:srgbClr val="262626"/>
                </a:solidFill>
                <a:latin typeface="Mont Book"/>
              </a:rPr>
              <a:t>client </a:t>
            </a:r>
            <a:r>
              <a:rPr lang="en-US" sz="1900" dirty="0" err="1">
                <a:solidFill>
                  <a:srgbClr val="262626"/>
                </a:solidFill>
                <a:latin typeface="Mont Book"/>
              </a:rPr>
              <a:t>kan</a:t>
            </a:r>
            <a:r>
              <a:rPr lang="en-US" sz="1900" dirty="0">
                <a:solidFill>
                  <a:srgbClr val="262626"/>
                </a:solidFill>
                <a:latin typeface="Mont Book"/>
              </a:rPr>
              <a:t> via content negotiation </a:t>
            </a:r>
            <a:r>
              <a:rPr lang="en-US" sz="1900" dirty="0" err="1">
                <a:solidFill>
                  <a:srgbClr val="262626"/>
                </a:solidFill>
                <a:latin typeface="Mont Book"/>
              </a:rPr>
              <a:t>gewenste</a:t>
            </a:r>
            <a:r>
              <a:rPr lang="en-US" sz="1900" dirty="0">
                <a:solidFill>
                  <a:srgbClr val="262626"/>
                </a:solidFill>
                <a:latin typeface="Mont Book"/>
              </a:rPr>
              <a:t> format </a:t>
            </a:r>
            <a:r>
              <a:rPr lang="en-US" sz="1900" dirty="0" err="1">
                <a:solidFill>
                  <a:srgbClr val="262626"/>
                </a:solidFill>
                <a:latin typeface="Mont Book"/>
              </a:rPr>
              <a:t>opvragen</a:t>
            </a:r>
            <a:r>
              <a:rPr lang="en-US" sz="1900" dirty="0">
                <a:solidFill>
                  <a:srgbClr val="262626"/>
                </a:solidFill>
                <a:latin typeface="Mont Book"/>
              </a:rPr>
              <a:t>, </a:t>
            </a:r>
            <a:r>
              <a:rPr lang="en-US" sz="1900" dirty="0" err="1">
                <a:solidFill>
                  <a:srgbClr val="262626"/>
                </a:solidFill>
                <a:latin typeface="Mont Book"/>
              </a:rPr>
              <a:t>bv</a:t>
            </a:r>
            <a:r>
              <a:rPr lang="en-US" sz="1900" dirty="0">
                <a:solidFill>
                  <a:srgbClr val="262626"/>
                </a:solidFill>
                <a:latin typeface="Mont Book"/>
              </a:rPr>
              <a:t> </a:t>
            </a:r>
            <a:r>
              <a:rPr lang="en-US" sz="1900" dirty="0" err="1">
                <a:solidFill>
                  <a:srgbClr val="262626"/>
                </a:solidFill>
                <a:latin typeface="Mont Book"/>
              </a:rPr>
              <a:t>GeoJSON</a:t>
            </a:r>
            <a:endParaRPr lang="en-US" sz="1900" dirty="0">
              <a:solidFill>
                <a:srgbClr val="262626"/>
              </a:solidFill>
              <a:latin typeface="Mont Book"/>
            </a:endParaRPr>
          </a:p>
          <a:p>
            <a:pPr lvl="1"/>
            <a:r>
              <a:rPr lang="en-US" sz="1900" dirty="0" err="1">
                <a:solidFill>
                  <a:srgbClr val="262626"/>
                </a:solidFill>
                <a:latin typeface="Mont Book"/>
              </a:rPr>
              <a:t>paginering</a:t>
            </a:r>
            <a:endParaRPr lang="en-US" sz="1900" dirty="0">
              <a:solidFill>
                <a:srgbClr val="262626"/>
              </a:solidFill>
              <a:latin typeface="Mont Book"/>
            </a:endParaRPr>
          </a:p>
          <a:p>
            <a:r>
              <a:rPr lang="en-US" b="0" i="0" dirty="0">
                <a:solidFill>
                  <a:srgbClr val="E83E8C"/>
                </a:solidFill>
                <a:effectLst/>
                <a:latin typeface="SFMono-Regular"/>
              </a:rPr>
              <a:t>GET /collections/{</a:t>
            </a:r>
            <a:r>
              <a:rPr lang="en-US" b="0" i="0" dirty="0" err="1">
                <a:solidFill>
                  <a:srgbClr val="E83E8C"/>
                </a:solidFill>
                <a:effectLst/>
                <a:latin typeface="SFMono-Regular"/>
              </a:rPr>
              <a:t>collectionId</a:t>
            </a:r>
            <a:r>
              <a:rPr lang="en-US" b="0" i="0" dirty="0">
                <a:solidFill>
                  <a:srgbClr val="E83E8C"/>
                </a:solidFill>
                <a:effectLst/>
                <a:latin typeface="SFMono-Regular"/>
              </a:rPr>
              <a:t>}/items/{</a:t>
            </a:r>
            <a:r>
              <a:rPr lang="en-US" b="0" i="0" dirty="0" err="1">
                <a:solidFill>
                  <a:srgbClr val="E83E8C"/>
                </a:solidFill>
                <a:effectLst/>
                <a:latin typeface="SFMono-Regular"/>
              </a:rPr>
              <a:t>featureId</a:t>
            </a:r>
            <a:r>
              <a:rPr lang="en-US" b="0" i="0" dirty="0">
                <a:solidFill>
                  <a:srgbClr val="E83E8C"/>
                </a:solidFill>
                <a:effectLst/>
                <a:latin typeface="SFMono-Regular"/>
              </a:rPr>
              <a:t>}</a:t>
            </a:r>
          </a:p>
          <a:p>
            <a:pPr lvl="1">
              <a:lnSpc>
                <a:spcPct val="100000"/>
              </a:lnSpc>
            </a:pPr>
            <a:r>
              <a:rPr lang="en-US" sz="1900" dirty="0" err="1">
                <a:solidFill>
                  <a:srgbClr val="262626"/>
                </a:solidFill>
                <a:latin typeface="Mont Book"/>
              </a:rPr>
              <a:t>Opvragen</a:t>
            </a:r>
            <a:r>
              <a:rPr lang="en-US" sz="1900" dirty="0">
                <a:solidFill>
                  <a:srgbClr val="262626"/>
                </a:solidFill>
                <a:latin typeface="Mont Book"/>
              </a:rPr>
              <a:t> </a:t>
            </a:r>
            <a:r>
              <a:rPr lang="en-US" sz="1900" dirty="0" err="1">
                <a:solidFill>
                  <a:srgbClr val="262626"/>
                </a:solidFill>
                <a:latin typeface="Mont Book"/>
              </a:rPr>
              <a:t>individueel</a:t>
            </a:r>
            <a:r>
              <a:rPr lang="en-US" sz="1900" dirty="0">
                <a:solidFill>
                  <a:srgbClr val="262626"/>
                </a:solidFill>
                <a:latin typeface="Mont Book"/>
              </a:rPr>
              <a:t> item</a:t>
            </a:r>
          </a:p>
          <a:p>
            <a:r>
              <a:rPr kumimoji="0" lang="en-NL" altLang="en-NL" sz="2800" b="0" i="0" u="none" strike="noStrike" cap="none" normalizeH="0" baseline="0" dirty="0">
                <a:ln>
                  <a:noFill/>
                </a:ln>
                <a:solidFill>
                  <a:srgbClr val="E83E8C"/>
                </a:solidFill>
                <a:effectLst/>
                <a:latin typeface="SFMono-Regular"/>
              </a:rPr>
              <a:t>GET /collections/buildings/</a:t>
            </a:r>
            <a:r>
              <a:rPr kumimoji="0" lang="en-NL" altLang="en-NL" sz="2800" b="0" i="0" u="none" strike="noStrike" cap="none" normalizeH="0" baseline="0" dirty="0" err="1">
                <a:ln>
                  <a:noFill/>
                </a:ln>
                <a:solidFill>
                  <a:srgbClr val="E83E8C"/>
                </a:solidFill>
                <a:effectLst/>
                <a:latin typeface="SFMono-Regular"/>
              </a:rPr>
              <a:t>items?crs</a:t>
            </a:r>
            <a:r>
              <a:rPr kumimoji="0" lang="en-NL" altLang="en-NL" sz="2800" b="0" i="0" u="none" strike="noStrike" cap="none" normalizeH="0" baseline="0" dirty="0">
                <a:ln>
                  <a:noFill/>
                </a:ln>
                <a:solidFill>
                  <a:srgbClr val="E83E8C"/>
                </a:solidFill>
                <a:effectLst/>
                <a:latin typeface="SFMono-Regular"/>
              </a:rPr>
              <a:t>=</a:t>
            </a:r>
            <a:r>
              <a:rPr kumimoji="0" lang="nl-NL" altLang="en-NL" sz="2800" b="0" i="0" u="none" strike="noStrike" cap="none" normalizeH="0" baseline="0" dirty="0">
                <a:ln>
                  <a:noFill/>
                </a:ln>
                <a:solidFill>
                  <a:srgbClr val="E83E8C"/>
                </a:solidFill>
                <a:effectLst/>
                <a:latin typeface="SFMono-Regular"/>
              </a:rPr>
              <a:t>{</a:t>
            </a:r>
            <a:r>
              <a:rPr kumimoji="0" lang="nl-NL" altLang="en-NL" sz="2800" b="0" i="0" u="none" strike="noStrike" cap="none" normalizeH="0" baseline="0" dirty="0" err="1">
                <a:ln>
                  <a:noFill/>
                </a:ln>
                <a:solidFill>
                  <a:srgbClr val="E83E8C"/>
                </a:solidFill>
                <a:effectLst/>
                <a:latin typeface="SFMono-Regular"/>
              </a:rPr>
              <a:t>crsuri</a:t>
            </a:r>
            <a:r>
              <a:rPr kumimoji="0" lang="nl-NL" altLang="en-NL" sz="2800" b="0" i="0" u="none" strike="noStrike" cap="none" normalizeH="0" baseline="0" dirty="0">
                <a:ln>
                  <a:noFill/>
                </a:ln>
                <a:solidFill>
                  <a:srgbClr val="E83E8C"/>
                </a:solidFill>
                <a:effectLst/>
                <a:latin typeface="SFMono-Regular"/>
              </a:rPr>
              <a:t>}</a:t>
            </a:r>
          </a:p>
          <a:p>
            <a:pPr lvl="1">
              <a:lnSpc>
                <a:spcPct val="110000"/>
              </a:lnSpc>
            </a:pPr>
            <a:r>
              <a:rPr lang="nl-NL" altLang="en-NL" sz="1900" dirty="0">
                <a:solidFill>
                  <a:srgbClr val="262626"/>
                </a:solidFill>
                <a:latin typeface="Mont Book"/>
              </a:rPr>
              <a:t>Opvragen in specifiek CRS</a:t>
            </a:r>
          </a:p>
          <a:p>
            <a:pPr lvl="1">
              <a:lnSpc>
                <a:spcPct val="110000"/>
              </a:lnSpc>
            </a:pPr>
            <a:r>
              <a:rPr lang="nl-NL" altLang="en-NL" sz="1900" dirty="0">
                <a:solidFill>
                  <a:srgbClr val="262626"/>
                </a:solidFill>
                <a:latin typeface="Mont Book"/>
              </a:rPr>
              <a:t>De default is CRS84</a:t>
            </a:r>
            <a:endParaRPr lang="en-NL" altLang="en-NL" sz="1900" dirty="0">
              <a:solidFill>
                <a:srgbClr val="262626"/>
              </a:solidFill>
              <a:latin typeface="Mont Book"/>
            </a:endParaRPr>
          </a:p>
          <a:p>
            <a:endParaRPr lang="en-US" b="1" dirty="0">
              <a:solidFill>
                <a:srgbClr val="E83E8C"/>
              </a:solidFill>
              <a:latin typeface="SFMono-Regular"/>
            </a:endParaRPr>
          </a:p>
          <a:p>
            <a:endParaRPr lang="en-US" dirty="0">
              <a:solidFill>
                <a:srgbClr val="E83E8C"/>
              </a:solidFill>
              <a:latin typeface="SFMono-Regular"/>
            </a:endParaRPr>
          </a:p>
          <a:p>
            <a:endParaRPr lang="en-NL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BAB65EE0-695B-457F-0E2F-E8C212BB69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6</a:t>
            </a:fld>
            <a:endParaRPr lang="nl-NL"/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F919E68A-4246-6E7C-0641-377A849E59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NL" altLang="en-N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90120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afbeelding 4">
            <a:extLst>
              <a:ext uri="{FF2B5EF4-FFF2-40B4-BE49-F238E27FC236}">
                <a16:creationId xmlns:a16="http://schemas.microsoft.com/office/drawing/2014/main" id="{89CFCE74-622F-443B-A345-D3CDAE7A374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12E1000-CBA6-2C07-2AC2-317CECE2CD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dirty="0"/>
              <a:t>De </a:t>
            </a:r>
            <a:r>
              <a:rPr lang="nl-NL" dirty="0" err="1"/>
              <a:t>geo</a:t>
            </a:r>
            <a:r>
              <a:rPr lang="nl-NL" dirty="0"/>
              <a:t> module</a:t>
            </a:r>
            <a:br>
              <a:rPr lang="nl-NL" dirty="0"/>
            </a:br>
            <a:r>
              <a:rPr lang="nl-NL" sz="1600" dirty="0">
                <a:hlinkClick r:id="rId2"/>
              </a:rPr>
              <a:t>https://docs.geostandaarden.nl/api/API-Strategie-mod-geo/</a:t>
            </a:r>
            <a:r>
              <a:rPr lang="nl-NL" sz="1600" dirty="0"/>
              <a:t> 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5EACA82-1B02-6777-DAAE-B12330BD8B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0038" y="1520825"/>
            <a:ext cx="5651498" cy="5150686"/>
          </a:xfrm>
        </p:spPr>
        <p:txBody>
          <a:bodyPr>
            <a:normAutofit/>
          </a:bodyPr>
          <a:lstStyle/>
          <a:p>
            <a:r>
              <a:rPr lang="nl-NL" dirty="0"/>
              <a:t>Regels voor geografische inhoud en functionaliteit in </a:t>
            </a:r>
            <a:r>
              <a:rPr lang="nl-NL" dirty="0" err="1"/>
              <a:t>APIs</a:t>
            </a:r>
            <a:endParaRPr lang="nl-NL" dirty="0"/>
          </a:p>
          <a:p>
            <a:br>
              <a:rPr lang="nl-NL" dirty="0"/>
            </a:br>
            <a:r>
              <a:rPr lang="nl-NL" dirty="0"/>
              <a:t>Toepassing van internationale </a:t>
            </a:r>
            <a:r>
              <a:rPr lang="nl-NL" dirty="0" err="1"/>
              <a:t>geo</a:t>
            </a:r>
            <a:r>
              <a:rPr lang="nl-NL" dirty="0"/>
              <a:t>-standaarden zoals </a:t>
            </a:r>
            <a:r>
              <a:rPr lang="nl-NL" dirty="0" err="1"/>
              <a:t>GeoJSON</a:t>
            </a:r>
            <a:r>
              <a:rPr lang="nl-NL" dirty="0"/>
              <a:t>, OGC API standaarden, INSPIRE richtlijn</a:t>
            </a:r>
          </a:p>
          <a:p>
            <a:endParaRPr lang="nl-NL" dirty="0"/>
          </a:p>
          <a:p>
            <a:pPr lvl="1"/>
            <a:endParaRPr lang="nl-NL" dirty="0"/>
          </a:p>
          <a:p>
            <a:pPr lvl="1"/>
            <a:endParaRPr lang="nl-NL" dirty="0"/>
          </a:p>
          <a:p>
            <a:pPr lvl="1"/>
            <a:endParaRPr lang="nl-NL" dirty="0"/>
          </a:p>
          <a:p>
            <a:pPr lvl="1"/>
            <a:endParaRPr lang="nl-NL" dirty="0"/>
          </a:p>
          <a:p>
            <a:pPr lvl="1"/>
            <a:r>
              <a:rPr lang="nl-NL" dirty="0"/>
              <a:t>De regels in de </a:t>
            </a:r>
            <a:r>
              <a:rPr lang="nl-NL" dirty="0" err="1"/>
              <a:t>geo</a:t>
            </a:r>
            <a:r>
              <a:rPr lang="nl-NL" dirty="0"/>
              <a:t> module hergebruiken veel </a:t>
            </a:r>
          </a:p>
          <a:p>
            <a:pPr lvl="1"/>
            <a:endParaRPr lang="nl-NL" dirty="0"/>
          </a:p>
          <a:p>
            <a:r>
              <a:rPr lang="nl-NL" dirty="0"/>
              <a:t>Inhoud uit de OGC API Features standaard, deel 1 en 2. [zie </a:t>
            </a:r>
            <a:r>
              <a:rPr lang="nl-NL" dirty="0">
                <a:hlinkClick r:id="rId3"/>
              </a:rPr>
              <a:t>https://ogcapi.ogc.org/features/</a:t>
            </a:r>
            <a:r>
              <a:rPr lang="nl-NL" dirty="0"/>
              <a:t>]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15C2A7B6-7F82-FCE9-8722-467406290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7</a:t>
            </a:fld>
            <a:endParaRPr lang="nl-NL"/>
          </a:p>
        </p:txBody>
      </p:sp>
      <p:pic>
        <p:nvPicPr>
          <p:cNvPr id="1026" name="Picture 2" descr="castle features shown on map with bounding box">
            <a:extLst>
              <a:ext uri="{FF2B5EF4-FFF2-40B4-BE49-F238E27FC236}">
                <a16:creationId xmlns:a16="http://schemas.microsoft.com/office/drawing/2014/main" id="{65741F0F-D51D-01B1-50D0-8BDE3BFFDC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7" t="2453" r="1587" b="1519"/>
          <a:stretch/>
        </p:blipFill>
        <p:spPr bwMode="auto">
          <a:xfrm>
            <a:off x="6096001" y="3007"/>
            <a:ext cx="6096000" cy="5026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6D4B39E8-C4FF-382D-6A23-F1AF7D1DC8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9630" y="4268304"/>
            <a:ext cx="3937585" cy="1039308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52EDA20E-7C33-2DE2-D01D-9F40B3417D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754" y="4268304"/>
            <a:ext cx="2600384" cy="1036452"/>
          </a:xfrm>
          <a:prstGeom prst="rect">
            <a:avLst/>
          </a:prstGeom>
        </p:spPr>
      </p:pic>
      <p:sp>
        <p:nvSpPr>
          <p:cNvPr id="10" name="Rechthoek 9">
            <a:extLst>
              <a:ext uri="{FF2B5EF4-FFF2-40B4-BE49-F238E27FC236}">
                <a16:creationId xmlns:a16="http://schemas.microsoft.com/office/drawing/2014/main" id="{54A38066-EE59-139C-5A9A-EB7D25BD2E7D}"/>
              </a:ext>
            </a:extLst>
          </p:cNvPr>
          <p:cNvSpPr/>
          <p:nvPr/>
        </p:nvSpPr>
        <p:spPr>
          <a:xfrm>
            <a:off x="6174164" y="5486334"/>
            <a:ext cx="5939671" cy="914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0" i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GET /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api</a:t>
            </a:r>
            <a:r>
              <a:rPr lang="en-US" b="0" i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/v1/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kastelen</a:t>
            </a:r>
            <a:r>
              <a:rPr lang="en-US" b="0" i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items?bbox</a:t>
            </a:r>
            <a:r>
              <a:rPr lang="en-US" b="0" i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=5.4,52.1,5.5,53.2</a:t>
            </a:r>
            <a:endParaRPr lang="nl-NL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73469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CACBE8CC-58DC-1303-F27C-EB90E74D6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Bedankt!</a:t>
            </a:r>
          </a:p>
        </p:txBody>
      </p:sp>
    </p:spTree>
    <p:extLst>
      <p:ext uri="{BB962C8B-B14F-4D97-AF65-F5344CB8AC3E}">
        <p14:creationId xmlns:p14="http://schemas.microsoft.com/office/powerpoint/2010/main" val="430122001"/>
      </p:ext>
    </p:extLst>
  </p:cSld>
  <p:clrMapOvr>
    <a:masterClrMapping/>
  </p:clrMapOvr>
</p:sld>
</file>

<file path=ppt/theme/theme1.xml><?xml version="1.0" encoding="utf-8"?>
<a:theme xmlns:a="http://schemas.openxmlformats.org/drawingml/2006/main" name="Geonovum">
  <a:themeElements>
    <a:clrScheme name="Geonovum 2022">
      <a:dk1>
        <a:srgbClr val="3C3C3C"/>
      </a:dk1>
      <a:lt1>
        <a:sysClr val="window" lastClr="FFFFFF"/>
      </a:lt1>
      <a:dk2>
        <a:srgbClr val="64686B"/>
      </a:dk2>
      <a:lt2>
        <a:srgbClr val="EEEEEE"/>
      </a:lt2>
      <a:accent1>
        <a:srgbClr val="97C00E"/>
      </a:accent1>
      <a:accent2>
        <a:srgbClr val="64686B"/>
      </a:accent2>
      <a:accent3>
        <a:srgbClr val="0085C6"/>
      </a:accent3>
      <a:accent4>
        <a:srgbClr val="97C00E"/>
      </a:accent4>
      <a:accent5>
        <a:srgbClr val="64686B"/>
      </a:accent5>
      <a:accent6>
        <a:srgbClr val="0085C6"/>
      </a:accent6>
      <a:hlink>
        <a:srgbClr val="0085C6"/>
      </a:hlink>
      <a:folHlink>
        <a:srgbClr val="64686B"/>
      </a:folHlink>
    </a:clrScheme>
    <a:fontScheme name="Geonovum 2022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Geonovum Presentatie Leeg" id="{716796FB-ADAB-4D00-9236-B46152BFB9EE}" vid="{5F87CC6B-FD91-4B34-9A3F-79D51A67B325}"/>
    </a:ext>
  </a:ext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16A073BBB3FB3429D87D77C40313058" ma:contentTypeVersion="17" ma:contentTypeDescription="Een nieuw document maken." ma:contentTypeScope="" ma:versionID="d029de722713fbda088f474ab55a8f91">
  <xsd:schema xmlns:xsd="http://www.w3.org/2001/XMLSchema" xmlns:xs="http://www.w3.org/2001/XMLSchema" xmlns:p="http://schemas.microsoft.com/office/2006/metadata/properties" xmlns:ns2="385505e6-e5d7-4f1a-b335-045f4e6272b3" xmlns:ns3="86b5f7f7-2f15-447a-b5f6-1e4312ec3a6d" targetNamespace="http://schemas.microsoft.com/office/2006/metadata/properties" ma:root="true" ma:fieldsID="f9978f67d981c86fda37d097ac6baa60" ns2:_="" ns3:_="">
    <xsd:import namespace="385505e6-e5d7-4f1a-b335-045f4e6272b3"/>
    <xsd:import namespace="86b5f7f7-2f15-447a-b5f6-1e4312ec3a6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LengthInSeconds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85505e6-e5d7-4f1a-b335-045f4e6272b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LengthInSeconds" ma:index="12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18" nillable="true" ma:taxonomy="true" ma:internalName="lcf76f155ced4ddcb4097134ff3c332f" ma:taxonomyFieldName="MediaServiceImageTags" ma:displayName="Afbeeldingtags" ma:readOnly="false" ma:fieldId="{5cf76f15-5ced-4ddc-b409-7134ff3c332f}" ma:taxonomyMulti="true" ma:sspId="ece1ab0c-3d38-4605-9abd-f7fc75f3b07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2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6b5f7f7-2f15-447a-b5f6-1e4312ec3a6d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9" nillable="true" ma:displayName="Taxonomy Catch All Column" ma:hidden="true" ma:list="{58b36c94-b9c1-4ed1-a4e5-64fd1c764bee}" ma:internalName="TaxCatchAll" ma:showField="CatchAllData" ma:web="86b5f7f7-2f15-447a-b5f6-1e4312ec3a6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86b5f7f7-2f15-447a-b5f6-1e4312ec3a6d" xsi:nil="true"/>
    <lcf76f155ced4ddcb4097134ff3c332f xmlns="385505e6-e5d7-4f1a-b335-045f4e6272b3">
      <Terms xmlns="http://schemas.microsoft.com/office/infopath/2007/PartnerControls"/>
    </lcf76f155ced4ddcb4097134ff3c332f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95572F3-75C3-46FA-A2F5-C2D6B996B06D}"/>
</file>

<file path=customXml/itemProps2.xml><?xml version="1.0" encoding="utf-8"?>
<ds:datastoreItem xmlns:ds="http://schemas.openxmlformats.org/officeDocument/2006/customXml" ds:itemID="{9D10A444-8D14-4577-AFED-72C37F26002F}">
  <ds:schemaRefs>
    <ds:schemaRef ds:uri="http://schemas.microsoft.com/office/2006/metadata/properties"/>
    <ds:schemaRef ds:uri="http://schemas.microsoft.com/office/infopath/2007/PartnerControls"/>
    <ds:schemaRef ds:uri="86b5f7f7-2f15-447a-b5f6-1e4312ec3a6d"/>
    <ds:schemaRef ds:uri="385505e6-e5d7-4f1a-b335-045f4e6272b3"/>
  </ds:schemaRefs>
</ds:datastoreItem>
</file>

<file path=customXml/itemProps3.xml><?xml version="1.0" encoding="utf-8"?>
<ds:datastoreItem xmlns:ds="http://schemas.openxmlformats.org/officeDocument/2006/customXml" ds:itemID="{8F271486-D441-47CB-A913-F70AEA300F6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Geonovum Presentatie Leeg</Template>
  <TotalTime>237</TotalTime>
  <Words>625</Words>
  <Application>Microsoft Office PowerPoint</Application>
  <PresentationFormat>Widescreen</PresentationFormat>
  <Paragraphs>92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7" baseType="lpstr">
      <vt:lpstr>Arial</vt:lpstr>
      <vt:lpstr>Calibri</vt:lpstr>
      <vt:lpstr>Consolas</vt:lpstr>
      <vt:lpstr>Lato</vt:lpstr>
      <vt:lpstr>Mont Book</vt:lpstr>
      <vt:lpstr>SFMono-Regular</vt:lpstr>
      <vt:lpstr>Tenorite</vt:lpstr>
      <vt:lpstr>Wingdings</vt:lpstr>
      <vt:lpstr>Geonovum</vt:lpstr>
      <vt:lpstr>OGC API introductie</vt:lpstr>
      <vt:lpstr>PowerPoint Presentation</vt:lpstr>
      <vt:lpstr>Deployment model voorbeeld – API bouwstenen</vt:lpstr>
      <vt:lpstr>OGC API status Laatste update 16 september 2024</vt:lpstr>
      <vt:lpstr>OGC API Common – algemene regels</vt:lpstr>
      <vt:lpstr>Een kijkje naar OGC API Features</vt:lpstr>
      <vt:lpstr>De geo module https://docs.geostandaarden.nl/api/API-Strategie-mod-geo/ </vt:lpstr>
      <vt:lpstr>Bedankt!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OGC API standaarden</dc:title>
  <dc:creator>Linda van den Brink</dc:creator>
  <cp:lastModifiedBy>Linda van den Brink</cp:lastModifiedBy>
  <cp:revision>1</cp:revision>
  <dcterms:created xsi:type="dcterms:W3CDTF">2023-12-12T13:05:39Z</dcterms:created>
  <dcterms:modified xsi:type="dcterms:W3CDTF">2024-09-16T13:25:58Z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0x010100216A073BBB3FB3429D87D77C40313058</vt:lpwstr>
  </property>
  <property fmtid="{D5CDD505-2E9C-101B-9397-08002B2CF9AE}" pid="3" name="MediaServiceImageTags">
    <vt:lpwstr/>
  </property>
</Properties>
</file>